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313" r:id="rId3"/>
    <p:sldId id="273" r:id="rId4"/>
    <p:sldId id="312" r:id="rId5"/>
    <p:sldId id="257" r:id="rId6"/>
    <p:sldId id="316" r:id="rId7"/>
    <p:sldId id="321" r:id="rId8"/>
    <p:sldId id="322" r:id="rId9"/>
    <p:sldId id="317" r:id="rId10"/>
    <p:sldId id="315" r:id="rId11"/>
    <p:sldId id="318" r:id="rId12"/>
    <p:sldId id="319" r:id="rId13"/>
    <p:sldId id="320" r:id="rId14"/>
    <p:sldId id="308" r:id="rId15"/>
    <p:sldId id="31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191" autoAdjust="0"/>
    <p:restoredTop sz="94660"/>
  </p:normalViewPr>
  <p:slideViewPr>
    <p:cSldViewPr snapToGrid="0">
      <p:cViewPr varScale="1">
        <p:scale>
          <a:sx n="79" d="100"/>
          <a:sy n="79" d="100"/>
        </p:scale>
        <p:origin x="96"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E845FE-74BC-4CE9-9357-8405E0D67CB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1D43690-21B1-40F0-9A58-558903D3EA9D}">
      <dgm:prSet phldrT="[Text]"/>
      <dgm:spPr/>
      <dgm:t>
        <a:bodyPr/>
        <a:lstStyle/>
        <a:p>
          <a:r>
            <a:rPr lang="en-US" dirty="0" smtClean="0"/>
            <a:t>Jasmine</a:t>
          </a:r>
          <a:endParaRPr lang="en-US" dirty="0"/>
        </a:p>
      </dgm:t>
    </dgm:pt>
    <dgm:pt modelId="{3DC1C729-7885-46F5-92D6-0AA80684406E}" type="parTrans" cxnId="{9AEBEFE6-7FFE-424E-824D-AE74E29A98F9}">
      <dgm:prSet/>
      <dgm:spPr/>
      <dgm:t>
        <a:bodyPr/>
        <a:lstStyle/>
        <a:p>
          <a:endParaRPr lang="en-US"/>
        </a:p>
      </dgm:t>
    </dgm:pt>
    <dgm:pt modelId="{7A3C997E-D82B-4F96-94F2-26B2B06A29CF}" type="sibTrans" cxnId="{9AEBEFE6-7FFE-424E-824D-AE74E29A98F9}">
      <dgm:prSet/>
      <dgm:spPr/>
      <dgm:t>
        <a:bodyPr/>
        <a:lstStyle/>
        <a:p>
          <a:endParaRPr lang="en-US"/>
        </a:p>
      </dgm:t>
    </dgm:pt>
    <dgm:pt modelId="{65D2266B-FBEC-4A16-B7D9-D803EB0A7642}">
      <dgm:prSet phldrT="[Text]"/>
      <dgm:spPr/>
      <dgm:t>
        <a:bodyPr/>
        <a:lstStyle/>
        <a:p>
          <a:r>
            <a:rPr lang="en-US" dirty="0" smtClean="0"/>
            <a:t>Karma</a:t>
          </a:r>
          <a:endParaRPr lang="en-US" dirty="0"/>
        </a:p>
      </dgm:t>
    </dgm:pt>
    <dgm:pt modelId="{4A9EE5E2-C970-472A-9B9E-99C20C188F08}" type="parTrans" cxnId="{ED3B2F64-8DF7-43EF-B6D4-FA4367723D6B}">
      <dgm:prSet/>
      <dgm:spPr/>
      <dgm:t>
        <a:bodyPr/>
        <a:lstStyle/>
        <a:p>
          <a:endParaRPr lang="en-US"/>
        </a:p>
      </dgm:t>
    </dgm:pt>
    <dgm:pt modelId="{F6FEAE9C-8598-4DFF-BB32-521679527EB0}" type="sibTrans" cxnId="{ED3B2F64-8DF7-43EF-B6D4-FA4367723D6B}">
      <dgm:prSet/>
      <dgm:spPr/>
      <dgm:t>
        <a:bodyPr/>
        <a:lstStyle/>
        <a:p>
          <a:endParaRPr lang="en-US"/>
        </a:p>
      </dgm:t>
    </dgm:pt>
    <dgm:pt modelId="{1BA6E776-F8EB-4359-9E17-6BA174B97107}">
      <dgm:prSet phldrT="[Text]"/>
      <dgm:spPr/>
      <dgm:t>
        <a:bodyPr/>
        <a:lstStyle/>
        <a:p>
          <a:r>
            <a:rPr lang="en-US" dirty="0" err="1" smtClean="0"/>
            <a:t>ngMock</a:t>
          </a:r>
          <a:endParaRPr lang="en-US" dirty="0"/>
        </a:p>
      </dgm:t>
    </dgm:pt>
    <dgm:pt modelId="{5B463C11-56DD-4986-931F-6EDC1129D849}" type="parTrans" cxnId="{B094215B-1B96-4398-A887-8E101E7AB579}">
      <dgm:prSet/>
      <dgm:spPr/>
      <dgm:t>
        <a:bodyPr/>
        <a:lstStyle/>
        <a:p>
          <a:endParaRPr lang="en-US"/>
        </a:p>
      </dgm:t>
    </dgm:pt>
    <dgm:pt modelId="{E87860AD-EE2E-43C7-994A-FDB3610EC502}" type="sibTrans" cxnId="{B094215B-1B96-4398-A887-8E101E7AB579}">
      <dgm:prSet/>
      <dgm:spPr/>
      <dgm:t>
        <a:bodyPr/>
        <a:lstStyle/>
        <a:p>
          <a:endParaRPr lang="en-US"/>
        </a:p>
      </dgm:t>
    </dgm:pt>
    <dgm:pt modelId="{259EDD13-DC6D-4134-B750-F62F3CADB57E}">
      <dgm:prSet phldrT="[Text]"/>
      <dgm:spPr/>
      <dgm:t>
        <a:bodyPr/>
        <a:lstStyle/>
        <a:p>
          <a:r>
            <a:rPr lang="en-US" dirty="0" smtClean="0"/>
            <a:t>Chrome </a:t>
          </a:r>
          <a:endParaRPr lang="en-US" dirty="0"/>
        </a:p>
      </dgm:t>
    </dgm:pt>
    <dgm:pt modelId="{C13F2502-FE20-4778-A489-67DD2567CB03}" type="parTrans" cxnId="{9BFACF4A-F18C-4386-8ED7-4A3DC37341C8}">
      <dgm:prSet/>
      <dgm:spPr/>
      <dgm:t>
        <a:bodyPr/>
        <a:lstStyle/>
        <a:p>
          <a:endParaRPr lang="en-US"/>
        </a:p>
      </dgm:t>
    </dgm:pt>
    <dgm:pt modelId="{1F0A82B5-55B5-4EE9-A8BB-DD590B6FD838}" type="sibTrans" cxnId="{9BFACF4A-F18C-4386-8ED7-4A3DC37341C8}">
      <dgm:prSet/>
      <dgm:spPr/>
      <dgm:t>
        <a:bodyPr/>
        <a:lstStyle/>
        <a:p>
          <a:endParaRPr lang="en-US"/>
        </a:p>
      </dgm:t>
    </dgm:pt>
    <dgm:pt modelId="{C58DD722-87D4-4275-B130-0328CEF3A1EB}" type="pres">
      <dgm:prSet presAssocID="{3EE845FE-74BC-4CE9-9357-8405E0D67CBA}" presName="diagram" presStyleCnt="0">
        <dgm:presLayoutVars>
          <dgm:dir/>
          <dgm:resizeHandles val="exact"/>
        </dgm:presLayoutVars>
      </dgm:prSet>
      <dgm:spPr/>
    </dgm:pt>
    <dgm:pt modelId="{82FFA314-062A-44BE-93BC-00CC6D8811E9}" type="pres">
      <dgm:prSet presAssocID="{D1D43690-21B1-40F0-9A58-558903D3EA9D}" presName="node" presStyleLbl="node1" presStyleIdx="0" presStyleCnt="4">
        <dgm:presLayoutVars>
          <dgm:bulletEnabled val="1"/>
        </dgm:presLayoutVars>
      </dgm:prSet>
      <dgm:spPr/>
    </dgm:pt>
    <dgm:pt modelId="{8EA02486-9E87-483A-B9E3-49A3F23C7BF3}" type="pres">
      <dgm:prSet presAssocID="{7A3C997E-D82B-4F96-94F2-26B2B06A29CF}" presName="sibTrans" presStyleCnt="0"/>
      <dgm:spPr/>
    </dgm:pt>
    <dgm:pt modelId="{C70A51C3-A975-43D1-BC5A-394A17ED25B7}" type="pres">
      <dgm:prSet presAssocID="{65D2266B-FBEC-4A16-B7D9-D803EB0A7642}" presName="node" presStyleLbl="node1" presStyleIdx="1" presStyleCnt="4">
        <dgm:presLayoutVars>
          <dgm:bulletEnabled val="1"/>
        </dgm:presLayoutVars>
      </dgm:prSet>
      <dgm:spPr/>
    </dgm:pt>
    <dgm:pt modelId="{A786FF61-9BD4-4F21-8C31-C7E8E80A25A1}" type="pres">
      <dgm:prSet presAssocID="{F6FEAE9C-8598-4DFF-BB32-521679527EB0}" presName="sibTrans" presStyleCnt="0"/>
      <dgm:spPr/>
    </dgm:pt>
    <dgm:pt modelId="{7EBF18BD-15DC-417A-8242-0DCE0FA0917F}" type="pres">
      <dgm:prSet presAssocID="{1BA6E776-F8EB-4359-9E17-6BA174B97107}" presName="node" presStyleLbl="node1" presStyleIdx="2" presStyleCnt="4">
        <dgm:presLayoutVars>
          <dgm:bulletEnabled val="1"/>
        </dgm:presLayoutVars>
      </dgm:prSet>
      <dgm:spPr/>
      <dgm:t>
        <a:bodyPr/>
        <a:lstStyle/>
        <a:p>
          <a:endParaRPr lang="en-US"/>
        </a:p>
      </dgm:t>
    </dgm:pt>
    <dgm:pt modelId="{8A524B36-32C4-4A83-91C2-FD8B2FCC01BF}" type="pres">
      <dgm:prSet presAssocID="{E87860AD-EE2E-43C7-994A-FDB3610EC502}" presName="sibTrans" presStyleCnt="0"/>
      <dgm:spPr/>
    </dgm:pt>
    <dgm:pt modelId="{C33AE4DA-F119-42F4-A96A-A1BB50BFA7F6}" type="pres">
      <dgm:prSet presAssocID="{259EDD13-DC6D-4134-B750-F62F3CADB57E}" presName="node" presStyleLbl="node1" presStyleIdx="3" presStyleCnt="4">
        <dgm:presLayoutVars>
          <dgm:bulletEnabled val="1"/>
        </dgm:presLayoutVars>
      </dgm:prSet>
      <dgm:spPr/>
      <dgm:t>
        <a:bodyPr/>
        <a:lstStyle/>
        <a:p>
          <a:endParaRPr lang="en-US"/>
        </a:p>
      </dgm:t>
    </dgm:pt>
  </dgm:ptLst>
  <dgm:cxnLst>
    <dgm:cxn modelId="{9BFACF4A-F18C-4386-8ED7-4A3DC37341C8}" srcId="{3EE845FE-74BC-4CE9-9357-8405E0D67CBA}" destId="{259EDD13-DC6D-4134-B750-F62F3CADB57E}" srcOrd="3" destOrd="0" parTransId="{C13F2502-FE20-4778-A489-67DD2567CB03}" sibTransId="{1F0A82B5-55B5-4EE9-A8BB-DD590B6FD838}"/>
    <dgm:cxn modelId="{E08F5363-C6A0-451F-9F34-406DCBB18D3C}" type="presOf" srcId="{3EE845FE-74BC-4CE9-9357-8405E0D67CBA}" destId="{C58DD722-87D4-4275-B130-0328CEF3A1EB}" srcOrd="0" destOrd="0" presId="urn:microsoft.com/office/officeart/2005/8/layout/default"/>
    <dgm:cxn modelId="{A1C623B8-B3AB-40F6-A5E8-7EFDBBADC501}" type="presOf" srcId="{259EDD13-DC6D-4134-B750-F62F3CADB57E}" destId="{C33AE4DA-F119-42F4-A96A-A1BB50BFA7F6}" srcOrd="0" destOrd="0" presId="urn:microsoft.com/office/officeart/2005/8/layout/default"/>
    <dgm:cxn modelId="{4087AD59-79DD-4245-B15C-CD562D090DBC}" type="presOf" srcId="{D1D43690-21B1-40F0-9A58-558903D3EA9D}" destId="{82FFA314-062A-44BE-93BC-00CC6D8811E9}" srcOrd="0" destOrd="0" presId="urn:microsoft.com/office/officeart/2005/8/layout/default"/>
    <dgm:cxn modelId="{3FB0E220-04D7-4362-8820-DAF7E89DB6E4}" type="presOf" srcId="{1BA6E776-F8EB-4359-9E17-6BA174B97107}" destId="{7EBF18BD-15DC-417A-8242-0DCE0FA0917F}" srcOrd="0" destOrd="0" presId="urn:microsoft.com/office/officeart/2005/8/layout/default"/>
    <dgm:cxn modelId="{ED3B2F64-8DF7-43EF-B6D4-FA4367723D6B}" srcId="{3EE845FE-74BC-4CE9-9357-8405E0D67CBA}" destId="{65D2266B-FBEC-4A16-B7D9-D803EB0A7642}" srcOrd="1" destOrd="0" parTransId="{4A9EE5E2-C970-472A-9B9E-99C20C188F08}" sibTransId="{F6FEAE9C-8598-4DFF-BB32-521679527EB0}"/>
    <dgm:cxn modelId="{B094215B-1B96-4398-A887-8E101E7AB579}" srcId="{3EE845FE-74BC-4CE9-9357-8405E0D67CBA}" destId="{1BA6E776-F8EB-4359-9E17-6BA174B97107}" srcOrd="2" destOrd="0" parTransId="{5B463C11-56DD-4986-931F-6EDC1129D849}" sibTransId="{E87860AD-EE2E-43C7-994A-FDB3610EC502}"/>
    <dgm:cxn modelId="{9AEBEFE6-7FFE-424E-824D-AE74E29A98F9}" srcId="{3EE845FE-74BC-4CE9-9357-8405E0D67CBA}" destId="{D1D43690-21B1-40F0-9A58-558903D3EA9D}" srcOrd="0" destOrd="0" parTransId="{3DC1C729-7885-46F5-92D6-0AA80684406E}" sibTransId="{7A3C997E-D82B-4F96-94F2-26B2B06A29CF}"/>
    <dgm:cxn modelId="{EA315CA3-74A5-4A5B-B67C-6A84516E76BC}" type="presOf" srcId="{65D2266B-FBEC-4A16-B7D9-D803EB0A7642}" destId="{C70A51C3-A975-43D1-BC5A-394A17ED25B7}" srcOrd="0" destOrd="0" presId="urn:microsoft.com/office/officeart/2005/8/layout/default"/>
    <dgm:cxn modelId="{98E2CAE3-2CF4-4EE4-BE0F-6F24B93D724E}" type="presParOf" srcId="{C58DD722-87D4-4275-B130-0328CEF3A1EB}" destId="{82FFA314-062A-44BE-93BC-00CC6D8811E9}" srcOrd="0" destOrd="0" presId="urn:microsoft.com/office/officeart/2005/8/layout/default"/>
    <dgm:cxn modelId="{D782B97A-E8F0-4CEF-BE98-3587A23C99A2}" type="presParOf" srcId="{C58DD722-87D4-4275-B130-0328CEF3A1EB}" destId="{8EA02486-9E87-483A-B9E3-49A3F23C7BF3}" srcOrd="1" destOrd="0" presId="urn:microsoft.com/office/officeart/2005/8/layout/default"/>
    <dgm:cxn modelId="{8F38084B-FA0E-4449-8760-D242F252B090}" type="presParOf" srcId="{C58DD722-87D4-4275-B130-0328CEF3A1EB}" destId="{C70A51C3-A975-43D1-BC5A-394A17ED25B7}" srcOrd="2" destOrd="0" presId="urn:microsoft.com/office/officeart/2005/8/layout/default"/>
    <dgm:cxn modelId="{305FEE1F-E76E-4674-B32B-6A34D2958B7A}" type="presParOf" srcId="{C58DD722-87D4-4275-B130-0328CEF3A1EB}" destId="{A786FF61-9BD4-4F21-8C31-C7E8E80A25A1}" srcOrd="3" destOrd="0" presId="urn:microsoft.com/office/officeart/2005/8/layout/default"/>
    <dgm:cxn modelId="{7008BC3A-E909-4E14-9294-6F113A06227E}" type="presParOf" srcId="{C58DD722-87D4-4275-B130-0328CEF3A1EB}" destId="{7EBF18BD-15DC-417A-8242-0DCE0FA0917F}" srcOrd="4" destOrd="0" presId="urn:microsoft.com/office/officeart/2005/8/layout/default"/>
    <dgm:cxn modelId="{DC3BAACD-3B7D-4933-8DD7-7F5E85F99F2E}" type="presParOf" srcId="{C58DD722-87D4-4275-B130-0328CEF3A1EB}" destId="{8A524B36-32C4-4A83-91C2-FD8B2FCC01BF}" srcOrd="5" destOrd="0" presId="urn:microsoft.com/office/officeart/2005/8/layout/default"/>
    <dgm:cxn modelId="{8CCD93B4-D257-4397-9A92-3C9A712E6B60}" type="presParOf" srcId="{C58DD722-87D4-4275-B130-0328CEF3A1EB}" destId="{C33AE4DA-F119-42F4-A96A-A1BB50BFA7F6}"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FA314-062A-44BE-93BC-00CC6D8811E9}">
      <dsp:nvSpPr>
        <dsp:cNvPr id="0" name=""/>
        <dsp:cNvSpPr/>
      </dsp:nvSpPr>
      <dsp:spPr>
        <a:xfrm>
          <a:off x="669866" y="1242"/>
          <a:ext cx="3395864" cy="20375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Jasmine</a:t>
          </a:r>
          <a:endParaRPr lang="en-US" sz="6500" kern="1200" dirty="0"/>
        </a:p>
      </dsp:txBody>
      <dsp:txXfrm>
        <a:off x="669866" y="1242"/>
        <a:ext cx="3395864" cy="2037518"/>
      </dsp:txXfrm>
    </dsp:sp>
    <dsp:sp modelId="{C70A51C3-A975-43D1-BC5A-394A17ED25B7}">
      <dsp:nvSpPr>
        <dsp:cNvPr id="0" name=""/>
        <dsp:cNvSpPr/>
      </dsp:nvSpPr>
      <dsp:spPr>
        <a:xfrm>
          <a:off x="4405317" y="1242"/>
          <a:ext cx="3395864" cy="20375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Karma</a:t>
          </a:r>
          <a:endParaRPr lang="en-US" sz="6500" kern="1200" dirty="0"/>
        </a:p>
      </dsp:txBody>
      <dsp:txXfrm>
        <a:off x="4405317" y="1242"/>
        <a:ext cx="3395864" cy="2037518"/>
      </dsp:txXfrm>
    </dsp:sp>
    <dsp:sp modelId="{7EBF18BD-15DC-417A-8242-0DCE0FA0917F}">
      <dsp:nvSpPr>
        <dsp:cNvPr id="0" name=""/>
        <dsp:cNvSpPr/>
      </dsp:nvSpPr>
      <dsp:spPr>
        <a:xfrm>
          <a:off x="669866" y="2378347"/>
          <a:ext cx="3395864" cy="20375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err="1" smtClean="0"/>
            <a:t>ngMock</a:t>
          </a:r>
          <a:endParaRPr lang="en-US" sz="6500" kern="1200" dirty="0"/>
        </a:p>
      </dsp:txBody>
      <dsp:txXfrm>
        <a:off x="669866" y="2378347"/>
        <a:ext cx="3395864" cy="2037518"/>
      </dsp:txXfrm>
    </dsp:sp>
    <dsp:sp modelId="{C33AE4DA-F119-42F4-A96A-A1BB50BFA7F6}">
      <dsp:nvSpPr>
        <dsp:cNvPr id="0" name=""/>
        <dsp:cNvSpPr/>
      </dsp:nvSpPr>
      <dsp:spPr>
        <a:xfrm>
          <a:off x="4405317" y="2378347"/>
          <a:ext cx="3395864" cy="20375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Chrome </a:t>
          </a:r>
          <a:endParaRPr lang="en-US" sz="6500" kern="1200" dirty="0"/>
        </a:p>
      </dsp:txBody>
      <dsp:txXfrm>
        <a:off x="4405317" y="2378347"/>
        <a:ext cx="3395864" cy="203751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8000" y="609600"/>
            <a:ext cx="10363200" cy="2209800"/>
          </a:xfrm>
        </p:spPr>
        <p:txBody>
          <a:bodyPr/>
          <a:lstStyle/>
          <a:p>
            <a:r>
              <a:rPr lang="en-US" smtClean="0"/>
              <a:t>Click to edit Master title style</a:t>
            </a:r>
            <a:endParaRPr lang="en-JM"/>
          </a:p>
        </p:txBody>
      </p:sp>
      <p:sp>
        <p:nvSpPr>
          <p:cNvPr id="3" name="Subtitle 2"/>
          <p:cNvSpPr>
            <a:spLocks noGrp="1"/>
          </p:cNvSpPr>
          <p:nvPr>
            <p:ph type="subTitle" idx="1"/>
          </p:nvPr>
        </p:nvSpPr>
        <p:spPr>
          <a:xfrm>
            <a:off x="508000" y="2895600"/>
            <a:ext cx="8534400" cy="990600"/>
          </a:xfrm>
        </p:spPr>
        <p:txBody>
          <a:bodyPr/>
          <a:lstStyle>
            <a:lvl1pPr marL="0" indent="0" algn="ctr">
              <a:buNone/>
              <a:defRPr>
                <a:solidFill>
                  <a:schemeClr val="tx1">
                    <a:lumMod val="75000"/>
                    <a:lumOff val="2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JM" dirty="0"/>
          </a:p>
        </p:txBody>
      </p:sp>
    </p:spTree>
    <p:extLst>
      <p:ext uri="{BB962C8B-B14F-4D97-AF65-F5344CB8AC3E}">
        <p14:creationId xmlns:p14="http://schemas.microsoft.com/office/powerpoint/2010/main" val="1536248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13" name="Content Placeholder 12"/>
          <p:cNvSpPr>
            <a:spLocks noGrp="1"/>
          </p:cNvSpPr>
          <p:nvPr>
            <p:ph sz="quarter" idx="13"/>
          </p:nvPr>
        </p:nvSpPr>
        <p:spPr>
          <a:xfrm>
            <a:off x="711200" y="1447800"/>
            <a:ext cx="3454400" cy="457200"/>
          </a:xfrm>
        </p:spPr>
        <p:txBody>
          <a:bodyPr>
            <a:noAutofit/>
          </a:bodyPr>
          <a:lstStyle>
            <a:lvl1pPr>
              <a:buNone/>
              <a:defRPr sz="2400" b="1">
                <a:solidFill>
                  <a:srgbClr val="00B0F0"/>
                </a:solidFill>
                <a:latin typeface="PT Sans Narrow" pitchFamily="34" charset="0"/>
              </a:defRPr>
            </a:lvl1pPr>
            <a:lvl2pPr>
              <a:defRPr sz="2400"/>
            </a:lvl2pPr>
            <a:lvl3pPr>
              <a:defRPr sz="2400"/>
            </a:lvl3pPr>
            <a:lvl4pPr>
              <a:defRPr sz="2400"/>
            </a:lvl4pPr>
            <a:lvl5pPr>
              <a:defRPr sz="2400"/>
            </a:lvl5pPr>
          </a:lstStyle>
          <a:p>
            <a:pPr lvl="0"/>
            <a:r>
              <a:rPr lang="en-US" smtClean="0"/>
              <a:t>Click to edit Master text styles</a:t>
            </a:r>
          </a:p>
        </p:txBody>
      </p:sp>
      <p:sp>
        <p:nvSpPr>
          <p:cNvPr id="15" name="Content Placeholder 14"/>
          <p:cNvSpPr>
            <a:spLocks noGrp="1"/>
          </p:cNvSpPr>
          <p:nvPr>
            <p:ph sz="quarter" idx="14"/>
          </p:nvPr>
        </p:nvSpPr>
        <p:spPr>
          <a:xfrm>
            <a:off x="711200" y="2057400"/>
            <a:ext cx="3556000" cy="3733800"/>
          </a:xfrm>
        </p:spPr>
        <p:txBody>
          <a:bodyPr>
            <a:norm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6" name="Content Placeholder 14"/>
          <p:cNvSpPr>
            <a:spLocks noGrp="1"/>
          </p:cNvSpPr>
          <p:nvPr>
            <p:ph sz="quarter" idx="15"/>
          </p:nvPr>
        </p:nvSpPr>
        <p:spPr>
          <a:xfrm>
            <a:off x="4470400" y="2057400"/>
            <a:ext cx="3556000" cy="3733800"/>
          </a:xfrm>
        </p:spPr>
        <p:txBody>
          <a:bodyPr>
            <a:norm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7" name="Content Placeholder 14"/>
          <p:cNvSpPr>
            <a:spLocks noGrp="1"/>
          </p:cNvSpPr>
          <p:nvPr>
            <p:ph sz="quarter" idx="16"/>
          </p:nvPr>
        </p:nvSpPr>
        <p:spPr>
          <a:xfrm>
            <a:off x="8229600" y="2057400"/>
            <a:ext cx="3556000" cy="3733800"/>
          </a:xfrm>
        </p:spPr>
        <p:txBody>
          <a:bodyPr>
            <a:norm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8" name="Content Placeholder 12"/>
          <p:cNvSpPr>
            <a:spLocks noGrp="1"/>
          </p:cNvSpPr>
          <p:nvPr>
            <p:ph sz="quarter" idx="17"/>
          </p:nvPr>
        </p:nvSpPr>
        <p:spPr>
          <a:xfrm>
            <a:off x="4470400" y="1447800"/>
            <a:ext cx="3454400" cy="457200"/>
          </a:xfrm>
        </p:spPr>
        <p:txBody>
          <a:bodyPr>
            <a:noAutofit/>
          </a:bodyPr>
          <a:lstStyle>
            <a:lvl1pPr>
              <a:buNone/>
              <a:defRPr sz="2400" b="1">
                <a:solidFill>
                  <a:srgbClr val="00B0F0"/>
                </a:solidFill>
                <a:latin typeface="PT Sans Narrow" pitchFamily="34" charset="0"/>
              </a:defRPr>
            </a:lvl1pPr>
            <a:lvl2pPr>
              <a:defRPr sz="2400"/>
            </a:lvl2pPr>
            <a:lvl3pPr>
              <a:defRPr sz="2400"/>
            </a:lvl3pPr>
            <a:lvl4pPr>
              <a:defRPr sz="2400"/>
            </a:lvl4pPr>
            <a:lvl5pPr>
              <a:defRPr sz="2400"/>
            </a:lvl5pPr>
          </a:lstStyle>
          <a:p>
            <a:pPr lvl="0"/>
            <a:r>
              <a:rPr lang="en-US" smtClean="0"/>
              <a:t>Click to edit Master text styles</a:t>
            </a:r>
          </a:p>
        </p:txBody>
      </p:sp>
      <p:sp>
        <p:nvSpPr>
          <p:cNvPr id="19" name="Content Placeholder 12"/>
          <p:cNvSpPr>
            <a:spLocks noGrp="1"/>
          </p:cNvSpPr>
          <p:nvPr>
            <p:ph sz="quarter" idx="18"/>
          </p:nvPr>
        </p:nvSpPr>
        <p:spPr>
          <a:xfrm>
            <a:off x="8229600" y="1447800"/>
            <a:ext cx="3454400" cy="457200"/>
          </a:xfrm>
        </p:spPr>
        <p:txBody>
          <a:bodyPr>
            <a:noAutofit/>
          </a:bodyPr>
          <a:lstStyle>
            <a:lvl1pPr>
              <a:buNone/>
              <a:defRPr sz="2400" b="1">
                <a:solidFill>
                  <a:srgbClr val="00B0F0"/>
                </a:solidFill>
                <a:latin typeface="PT Sans Narrow" pitchFamily="34" charset="0"/>
              </a:defRPr>
            </a:lvl1pPr>
            <a:lvl2pPr>
              <a:defRPr sz="2400"/>
            </a:lvl2pPr>
            <a:lvl3pPr>
              <a:defRPr sz="2400"/>
            </a:lvl3pPr>
            <a:lvl4pPr>
              <a:defRPr sz="2400"/>
            </a:lvl4pPr>
            <a:lvl5pPr>
              <a:defRPr sz="2400"/>
            </a:lvl5pPr>
          </a:lstStyle>
          <a:p>
            <a:pPr lvl="0"/>
            <a:r>
              <a:rPr lang="en-US" smtClean="0"/>
              <a:t>Click to edit Master text styles</a:t>
            </a:r>
          </a:p>
        </p:txBody>
      </p:sp>
      <p:sp>
        <p:nvSpPr>
          <p:cNvPr id="9" name="Date Placeholder 8"/>
          <p:cNvSpPr>
            <a:spLocks noGrp="1"/>
          </p:cNvSpPr>
          <p:nvPr>
            <p:ph type="dt" sz="half" idx="19"/>
          </p:nvPr>
        </p:nvSpPr>
        <p:spPr/>
        <p:txBody>
          <a:bodyPr/>
          <a:lstStyle>
            <a:lvl1pPr>
              <a:defRPr/>
            </a:lvl1pPr>
          </a:lstStyle>
          <a:p>
            <a:fld id="{033F2CDE-235E-4242-A191-DDBD229CEC9F}" type="datetimeFigureOut">
              <a:rPr lang="en-US" smtClean="0"/>
              <a:t>6/1/2016</a:t>
            </a:fld>
            <a:endParaRPr lang="en-US"/>
          </a:p>
        </p:txBody>
      </p:sp>
      <p:sp>
        <p:nvSpPr>
          <p:cNvPr id="10" name="Slide Number Placeholder 5"/>
          <p:cNvSpPr>
            <a:spLocks noGrp="1"/>
          </p:cNvSpPr>
          <p:nvPr>
            <p:ph type="sldNum" sz="quarter" idx="20"/>
          </p:nvPr>
        </p:nvSpPr>
        <p:spPr>
          <a:xfrm>
            <a:off x="8432800" y="-770467"/>
            <a:ext cx="781051" cy="711200"/>
          </a:xfrm>
          <a:prstGeom prst="rect">
            <a:avLst/>
          </a:prstGeom>
        </p:spPr>
        <p:txBody>
          <a:bodyPr vert="horz" wrap="square" lIns="91440" tIns="45720" rIns="91440" bIns="45720" numCol="1" anchor="t" anchorCtr="0" compatLnSpc="1">
            <a:prstTxWarp prst="textNoShape">
              <a:avLst/>
            </a:prstTxWarp>
          </a:bodyPr>
          <a:lstStyle>
            <a:lvl1pPr>
              <a:defRPr/>
            </a:lvl1pPr>
          </a:lstStyle>
          <a:p>
            <a:fld id="{E24C52B1-0045-43D3-923E-F4D6261BE11E}" type="slidenum">
              <a:rPr lang="en-US" smtClean="0"/>
              <a:t>‹#›</a:t>
            </a:fld>
            <a:endParaRPr lang="en-US"/>
          </a:p>
        </p:txBody>
      </p:sp>
    </p:spTree>
    <p:extLst>
      <p:ext uri="{BB962C8B-B14F-4D97-AF65-F5344CB8AC3E}">
        <p14:creationId xmlns:p14="http://schemas.microsoft.com/office/powerpoint/2010/main" val="36332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1436411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rtfolio Layout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dirty="0"/>
          </a:p>
        </p:txBody>
      </p:sp>
      <p:sp>
        <p:nvSpPr>
          <p:cNvPr id="19" name="Picture Placeholder 18"/>
          <p:cNvSpPr>
            <a:spLocks noGrp="1"/>
          </p:cNvSpPr>
          <p:nvPr>
            <p:ph type="pic" sz="quarter" idx="13"/>
          </p:nvPr>
        </p:nvSpPr>
        <p:spPr>
          <a:xfrm>
            <a:off x="711200" y="2057400"/>
            <a:ext cx="3251200" cy="3200400"/>
          </a:xfrm>
          <a:ln w="57150" cap="sq">
            <a:solidFill>
              <a:schemeClr val="bg1"/>
            </a:solidFill>
            <a:miter lim="800000"/>
          </a:ln>
          <a:effectLst>
            <a:outerShdw blurRad="50800" dist="38100" dir="2700000" sx="99000" sy="99000" algn="tl" rotWithShape="0">
              <a:prstClr val="black">
                <a:alpha val="40000"/>
              </a:prstClr>
            </a:outerShdw>
          </a:effectLst>
        </p:spPr>
        <p:txBody>
          <a:bodyPr rtlCol="0">
            <a:normAutofit/>
          </a:bodyPr>
          <a:lstStyle>
            <a:lvl1pPr marL="0" indent="0">
              <a:buFontTx/>
              <a:buNone/>
              <a:defRPr sz="2133">
                <a:solidFill>
                  <a:schemeClr val="tx1">
                    <a:lumMod val="75000"/>
                    <a:lumOff val="25000"/>
                  </a:schemeClr>
                </a:solidFill>
              </a:defRPr>
            </a:lvl1pPr>
          </a:lstStyle>
          <a:p>
            <a:pPr lvl="0"/>
            <a:r>
              <a:rPr lang="en-US" noProof="0" smtClean="0"/>
              <a:t>Click icon to add picture</a:t>
            </a:r>
            <a:endParaRPr lang="en-JM" noProof="0" dirty="0"/>
          </a:p>
        </p:txBody>
      </p:sp>
      <p:sp>
        <p:nvSpPr>
          <p:cNvPr id="21" name="Picture Placeholder 20"/>
          <p:cNvSpPr>
            <a:spLocks noGrp="1"/>
          </p:cNvSpPr>
          <p:nvPr>
            <p:ph type="pic" sz="quarter" idx="14"/>
          </p:nvPr>
        </p:nvSpPr>
        <p:spPr>
          <a:xfrm>
            <a:off x="4368800" y="2057400"/>
            <a:ext cx="3251200" cy="3200400"/>
          </a:xfrm>
          <a:ln w="57150" cap="sq">
            <a:solidFill>
              <a:schemeClr val="bg1"/>
            </a:solidFill>
            <a:miter lim="800000"/>
          </a:ln>
          <a:effectLst>
            <a:outerShdw blurRad="50800" dist="38100" dir="2700000" sx="99000" sy="99000" algn="tl" rotWithShape="0">
              <a:prstClr val="black">
                <a:alpha val="40000"/>
              </a:prstClr>
            </a:outerShdw>
          </a:effectLst>
        </p:spPr>
        <p:txBody>
          <a:bodyPr rtlCol="0">
            <a:normAutofit/>
          </a:bodyPr>
          <a:lstStyle>
            <a:lvl1pPr marL="0" indent="0">
              <a:buFontTx/>
              <a:buNone/>
              <a:defRPr sz="2133">
                <a:solidFill>
                  <a:schemeClr val="tx1">
                    <a:lumMod val="75000"/>
                    <a:lumOff val="25000"/>
                  </a:schemeClr>
                </a:solidFill>
              </a:defRPr>
            </a:lvl1pPr>
          </a:lstStyle>
          <a:p>
            <a:pPr lvl="0"/>
            <a:r>
              <a:rPr lang="en-US" noProof="0" smtClean="0"/>
              <a:t>Click icon to add picture</a:t>
            </a:r>
            <a:endParaRPr lang="en-JM" noProof="0"/>
          </a:p>
        </p:txBody>
      </p:sp>
      <p:sp>
        <p:nvSpPr>
          <p:cNvPr id="23" name="Picture Placeholder 18"/>
          <p:cNvSpPr>
            <a:spLocks noGrp="1"/>
          </p:cNvSpPr>
          <p:nvPr>
            <p:ph type="pic" sz="quarter" idx="16"/>
          </p:nvPr>
        </p:nvSpPr>
        <p:spPr>
          <a:xfrm>
            <a:off x="8026400" y="2057400"/>
            <a:ext cx="3251200" cy="3200400"/>
          </a:xfrm>
          <a:ln w="57150" cap="sq">
            <a:solidFill>
              <a:schemeClr val="bg1"/>
            </a:solidFill>
            <a:miter lim="800000"/>
          </a:ln>
          <a:effectLst>
            <a:outerShdw blurRad="50800" dist="38100" dir="2700000" sx="99000" sy="99000" algn="tl" rotWithShape="0">
              <a:prstClr val="black">
                <a:alpha val="40000"/>
              </a:prstClr>
            </a:outerShdw>
          </a:effectLst>
        </p:spPr>
        <p:txBody>
          <a:bodyPr rtlCol="0">
            <a:normAutofit/>
          </a:bodyPr>
          <a:lstStyle>
            <a:lvl1pPr marL="0" indent="0">
              <a:buFontTx/>
              <a:buNone/>
              <a:defRPr sz="2133">
                <a:solidFill>
                  <a:schemeClr val="tx1">
                    <a:lumMod val="75000"/>
                    <a:lumOff val="25000"/>
                  </a:schemeClr>
                </a:solidFill>
              </a:defRPr>
            </a:lvl1pPr>
          </a:lstStyle>
          <a:p>
            <a:pPr lvl="0"/>
            <a:r>
              <a:rPr lang="en-US" noProof="0" smtClean="0"/>
              <a:t>Click icon to add picture</a:t>
            </a:r>
            <a:endParaRPr lang="en-JM" noProof="0" dirty="0"/>
          </a:p>
        </p:txBody>
      </p:sp>
      <p:sp>
        <p:nvSpPr>
          <p:cNvPr id="26" name="Text Placeholder 24"/>
          <p:cNvSpPr>
            <a:spLocks noGrp="1"/>
          </p:cNvSpPr>
          <p:nvPr>
            <p:ph type="body" sz="quarter" idx="18"/>
          </p:nvPr>
        </p:nvSpPr>
        <p:spPr>
          <a:xfrm>
            <a:off x="812800" y="5257800"/>
            <a:ext cx="3048000" cy="304800"/>
          </a:xfrm>
        </p:spPr>
        <p:txBody>
          <a:bodyPr>
            <a:noAutofit/>
          </a:bodyPr>
          <a:lstStyle>
            <a:lvl1pPr algn="ctr">
              <a:buNone/>
              <a:defRPr sz="2133"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30" name="Text Placeholder 24"/>
          <p:cNvSpPr>
            <a:spLocks noGrp="1"/>
          </p:cNvSpPr>
          <p:nvPr>
            <p:ph type="body" sz="quarter" idx="19"/>
          </p:nvPr>
        </p:nvSpPr>
        <p:spPr>
          <a:xfrm>
            <a:off x="4470400" y="5257800"/>
            <a:ext cx="3048000" cy="304800"/>
          </a:xfrm>
        </p:spPr>
        <p:txBody>
          <a:bodyPr>
            <a:noAutofit/>
          </a:bodyPr>
          <a:lstStyle>
            <a:lvl1pPr algn="ctr">
              <a:buNone/>
              <a:defRPr sz="2133"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31" name="Text Placeholder 24"/>
          <p:cNvSpPr>
            <a:spLocks noGrp="1"/>
          </p:cNvSpPr>
          <p:nvPr>
            <p:ph type="body" sz="quarter" idx="20"/>
          </p:nvPr>
        </p:nvSpPr>
        <p:spPr>
          <a:xfrm>
            <a:off x="8128000" y="5257800"/>
            <a:ext cx="3048000" cy="304800"/>
          </a:xfrm>
        </p:spPr>
        <p:txBody>
          <a:bodyPr>
            <a:noAutofit/>
          </a:bodyPr>
          <a:lstStyle>
            <a:lvl1pPr algn="ctr">
              <a:buNone/>
              <a:defRPr sz="2133"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9" name="Date Placeholder 8"/>
          <p:cNvSpPr>
            <a:spLocks noGrp="1"/>
          </p:cNvSpPr>
          <p:nvPr>
            <p:ph type="dt" sz="half" idx="21"/>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925463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ortfoli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11" name="Text Placeholder 10"/>
          <p:cNvSpPr>
            <a:spLocks noGrp="1"/>
          </p:cNvSpPr>
          <p:nvPr>
            <p:ph type="body" sz="quarter" idx="14"/>
          </p:nvPr>
        </p:nvSpPr>
        <p:spPr>
          <a:xfrm>
            <a:off x="812800" y="3200400"/>
            <a:ext cx="2844800" cy="381000"/>
          </a:xfrm>
        </p:spPr>
        <p:txBody>
          <a:bodyPr>
            <a:normAutofit/>
          </a:bodyPr>
          <a:lstStyle>
            <a:lvl1pPr algn="ctr">
              <a:buNone/>
              <a:defRPr sz="1867"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14" name="Text Placeholder 10"/>
          <p:cNvSpPr>
            <a:spLocks noGrp="1"/>
          </p:cNvSpPr>
          <p:nvPr>
            <p:ph type="body" sz="quarter" idx="16"/>
          </p:nvPr>
        </p:nvSpPr>
        <p:spPr>
          <a:xfrm>
            <a:off x="4368800" y="3200400"/>
            <a:ext cx="2844800" cy="381000"/>
          </a:xfrm>
        </p:spPr>
        <p:txBody>
          <a:bodyPr>
            <a:normAutofit/>
          </a:bodyPr>
          <a:lstStyle>
            <a:lvl1pPr algn="ctr">
              <a:buNone/>
              <a:defRPr sz="1867"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17" name="Text Placeholder 10"/>
          <p:cNvSpPr>
            <a:spLocks noGrp="1"/>
          </p:cNvSpPr>
          <p:nvPr>
            <p:ph type="body" sz="quarter" idx="18"/>
          </p:nvPr>
        </p:nvSpPr>
        <p:spPr>
          <a:xfrm>
            <a:off x="7823200" y="3200400"/>
            <a:ext cx="2844800" cy="381000"/>
          </a:xfrm>
        </p:spPr>
        <p:txBody>
          <a:bodyPr>
            <a:normAutofit/>
          </a:bodyPr>
          <a:lstStyle>
            <a:lvl1pPr algn="ctr">
              <a:buNone/>
              <a:defRPr sz="1867"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20" name="Text Placeholder 10"/>
          <p:cNvSpPr>
            <a:spLocks noGrp="1"/>
          </p:cNvSpPr>
          <p:nvPr>
            <p:ph type="body" sz="quarter" idx="20"/>
          </p:nvPr>
        </p:nvSpPr>
        <p:spPr>
          <a:xfrm>
            <a:off x="812800" y="5486400"/>
            <a:ext cx="2844800" cy="381000"/>
          </a:xfrm>
        </p:spPr>
        <p:txBody>
          <a:bodyPr>
            <a:normAutofit/>
          </a:bodyPr>
          <a:lstStyle>
            <a:lvl1pPr algn="ctr">
              <a:buNone/>
              <a:defRPr sz="1867"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23" name="Text Placeholder 10"/>
          <p:cNvSpPr>
            <a:spLocks noGrp="1"/>
          </p:cNvSpPr>
          <p:nvPr>
            <p:ph type="body" sz="quarter" idx="22"/>
          </p:nvPr>
        </p:nvSpPr>
        <p:spPr>
          <a:xfrm>
            <a:off x="4368800" y="5486400"/>
            <a:ext cx="2844800" cy="381000"/>
          </a:xfrm>
        </p:spPr>
        <p:txBody>
          <a:bodyPr>
            <a:normAutofit/>
          </a:bodyPr>
          <a:lstStyle>
            <a:lvl1pPr algn="ctr">
              <a:buNone/>
              <a:defRPr sz="1867"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26" name="Text Placeholder 10"/>
          <p:cNvSpPr>
            <a:spLocks noGrp="1"/>
          </p:cNvSpPr>
          <p:nvPr>
            <p:ph type="body" sz="quarter" idx="24"/>
          </p:nvPr>
        </p:nvSpPr>
        <p:spPr>
          <a:xfrm>
            <a:off x="7924800" y="5486400"/>
            <a:ext cx="2844800" cy="381000"/>
          </a:xfrm>
        </p:spPr>
        <p:txBody>
          <a:bodyPr>
            <a:normAutofit/>
          </a:bodyPr>
          <a:lstStyle>
            <a:lvl1pPr algn="ctr">
              <a:buNone/>
              <a:defRPr sz="1867" b="1">
                <a:solidFill>
                  <a:schemeClr val="tx1">
                    <a:lumMod val="75000"/>
                    <a:lumOff val="25000"/>
                  </a:schemeClr>
                </a:solidFill>
                <a:latin typeface="PT Sans Narrow" pitchFamily="34" charset="0"/>
              </a:defRPr>
            </a:lvl1pPr>
          </a:lstStyle>
          <a:p>
            <a:pPr lvl="0"/>
            <a:r>
              <a:rPr lang="en-US" smtClean="0"/>
              <a:t>Click to edit Master text styles</a:t>
            </a:r>
          </a:p>
        </p:txBody>
      </p:sp>
      <p:sp>
        <p:nvSpPr>
          <p:cNvPr id="28" name="Picture Placeholder 18"/>
          <p:cNvSpPr>
            <a:spLocks noGrp="1" noChangeAspect="1"/>
          </p:cNvSpPr>
          <p:nvPr>
            <p:ph type="pic" sz="quarter" idx="13"/>
          </p:nvPr>
        </p:nvSpPr>
        <p:spPr>
          <a:xfrm>
            <a:off x="689065" y="1490473"/>
            <a:ext cx="2885603" cy="1633728"/>
          </a:xfrm>
          <a:ln w="57150" cap="sq">
            <a:solidFill>
              <a:schemeClr val="bg1"/>
            </a:solidFill>
            <a:miter lim="800000"/>
          </a:ln>
          <a:effectLst>
            <a:outerShdw blurRad="63500" sx="99000" sy="99000" algn="ctr" rotWithShape="0">
              <a:prstClr val="black">
                <a:alpha val="40000"/>
              </a:prstClr>
            </a:outerShdw>
          </a:effectLst>
        </p:spPr>
        <p:txBody>
          <a:bodyPr rtlCol="0">
            <a:normAutofit/>
          </a:bodyPr>
          <a:lstStyle>
            <a:lvl1pPr marL="0" indent="0">
              <a:buFontTx/>
              <a:buNone/>
              <a:defRPr sz="1867">
                <a:solidFill>
                  <a:schemeClr val="tx1">
                    <a:lumMod val="75000"/>
                    <a:lumOff val="25000"/>
                  </a:schemeClr>
                </a:solidFill>
              </a:defRPr>
            </a:lvl1pPr>
          </a:lstStyle>
          <a:p>
            <a:pPr lvl="0"/>
            <a:r>
              <a:rPr lang="en-US" noProof="0" smtClean="0"/>
              <a:t>Click icon to add picture</a:t>
            </a:r>
            <a:endParaRPr lang="en-JM" noProof="0"/>
          </a:p>
        </p:txBody>
      </p:sp>
      <p:sp>
        <p:nvSpPr>
          <p:cNvPr id="30" name="Picture Placeholder 18"/>
          <p:cNvSpPr>
            <a:spLocks noGrp="1" noChangeAspect="1"/>
          </p:cNvSpPr>
          <p:nvPr>
            <p:ph type="pic" sz="quarter" idx="25"/>
          </p:nvPr>
        </p:nvSpPr>
        <p:spPr>
          <a:xfrm>
            <a:off x="4245065" y="1490473"/>
            <a:ext cx="2885603" cy="1633728"/>
          </a:xfrm>
          <a:ln w="57150" cap="sq">
            <a:solidFill>
              <a:schemeClr val="bg1"/>
            </a:solidFill>
            <a:miter lim="800000"/>
          </a:ln>
          <a:effectLst>
            <a:outerShdw blurRad="63500" sx="99000" sy="99000" algn="ctr" rotWithShape="0">
              <a:prstClr val="black">
                <a:alpha val="40000"/>
              </a:prstClr>
            </a:outerShdw>
          </a:effectLst>
        </p:spPr>
        <p:txBody>
          <a:bodyPr rtlCol="0">
            <a:normAutofit/>
          </a:bodyPr>
          <a:lstStyle>
            <a:lvl1pPr marL="0" indent="0">
              <a:buFontTx/>
              <a:buNone/>
              <a:defRPr sz="1867">
                <a:solidFill>
                  <a:schemeClr val="tx1">
                    <a:lumMod val="75000"/>
                    <a:lumOff val="25000"/>
                  </a:schemeClr>
                </a:solidFill>
              </a:defRPr>
            </a:lvl1pPr>
          </a:lstStyle>
          <a:p>
            <a:pPr lvl="0"/>
            <a:r>
              <a:rPr lang="en-US" noProof="0" smtClean="0"/>
              <a:t>Click icon to add picture</a:t>
            </a:r>
            <a:endParaRPr lang="en-JM" noProof="0"/>
          </a:p>
        </p:txBody>
      </p:sp>
      <p:sp>
        <p:nvSpPr>
          <p:cNvPr id="32" name="Picture Placeholder 18"/>
          <p:cNvSpPr>
            <a:spLocks noGrp="1" noChangeAspect="1"/>
          </p:cNvSpPr>
          <p:nvPr>
            <p:ph type="pic" sz="quarter" idx="26"/>
          </p:nvPr>
        </p:nvSpPr>
        <p:spPr>
          <a:xfrm>
            <a:off x="7831532" y="1490473"/>
            <a:ext cx="2885603" cy="1633728"/>
          </a:xfrm>
          <a:ln w="57150" cap="sq">
            <a:solidFill>
              <a:schemeClr val="bg1"/>
            </a:solidFill>
            <a:miter lim="800000"/>
          </a:ln>
          <a:effectLst>
            <a:outerShdw blurRad="63500" sx="99000" sy="99000" algn="ctr" rotWithShape="0">
              <a:prstClr val="black">
                <a:alpha val="40000"/>
              </a:prstClr>
            </a:outerShdw>
          </a:effectLst>
        </p:spPr>
        <p:txBody>
          <a:bodyPr rtlCol="0">
            <a:normAutofit/>
          </a:bodyPr>
          <a:lstStyle>
            <a:lvl1pPr marL="0" indent="0">
              <a:buFontTx/>
              <a:buNone/>
              <a:defRPr sz="1867">
                <a:solidFill>
                  <a:schemeClr val="tx1">
                    <a:lumMod val="75000"/>
                    <a:lumOff val="25000"/>
                  </a:schemeClr>
                </a:solidFill>
              </a:defRPr>
            </a:lvl1pPr>
          </a:lstStyle>
          <a:p>
            <a:pPr lvl="0"/>
            <a:r>
              <a:rPr lang="en-US" noProof="0" smtClean="0"/>
              <a:t>Click icon to add picture</a:t>
            </a:r>
            <a:endParaRPr lang="en-JM" noProof="0"/>
          </a:p>
        </p:txBody>
      </p:sp>
      <p:sp>
        <p:nvSpPr>
          <p:cNvPr id="34" name="Picture Placeholder 18"/>
          <p:cNvSpPr>
            <a:spLocks noGrp="1" noChangeAspect="1"/>
          </p:cNvSpPr>
          <p:nvPr>
            <p:ph type="pic" sz="quarter" idx="27"/>
          </p:nvPr>
        </p:nvSpPr>
        <p:spPr>
          <a:xfrm>
            <a:off x="768096" y="3776473"/>
            <a:ext cx="2885603" cy="1633728"/>
          </a:xfrm>
          <a:ln w="57150" cap="sq">
            <a:solidFill>
              <a:schemeClr val="bg1"/>
            </a:solidFill>
            <a:miter lim="800000"/>
          </a:ln>
          <a:effectLst>
            <a:outerShdw blurRad="63500" sx="99000" sy="99000" algn="ctr" rotWithShape="0">
              <a:prstClr val="black">
                <a:alpha val="40000"/>
              </a:prstClr>
            </a:outerShdw>
          </a:effectLst>
        </p:spPr>
        <p:txBody>
          <a:bodyPr rtlCol="0">
            <a:normAutofit/>
          </a:bodyPr>
          <a:lstStyle>
            <a:lvl1pPr marL="0" indent="0">
              <a:buFontTx/>
              <a:buNone/>
              <a:defRPr sz="1867">
                <a:solidFill>
                  <a:schemeClr val="tx1">
                    <a:lumMod val="75000"/>
                    <a:lumOff val="25000"/>
                  </a:schemeClr>
                </a:solidFill>
              </a:defRPr>
            </a:lvl1pPr>
          </a:lstStyle>
          <a:p>
            <a:pPr lvl="0"/>
            <a:r>
              <a:rPr lang="en-US" noProof="0" smtClean="0"/>
              <a:t>Click icon to add picture</a:t>
            </a:r>
            <a:endParaRPr lang="en-JM" noProof="0"/>
          </a:p>
        </p:txBody>
      </p:sp>
      <p:sp>
        <p:nvSpPr>
          <p:cNvPr id="36" name="Picture Placeholder 18"/>
          <p:cNvSpPr>
            <a:spLocks noGrp="1" noChangeAspect="1"/>
          </p:cNvSpPr>
          <p:nvPr>
            <p:ph type="pic" sz="quarter" idx="28"/>
          </p:nvPr>
        </p:nvSpPr>
        <p:spPr>
          <a:xfrm>
            <a:off x="4324096" y="3776473"/>
            <a:ext cx="2885603" cy="1633728"/>
          </a:xfrm>
          <a:ln w="57150" cap="sq">
            <a:solidFill>
              <a:schemeClr val="bg1"/>
            </a:solidFill>
            <a:miter lim="800000"/>
          </a:ln>
          <a:effectLst>
            <a:outerShdw blurRad="63500" sx="99000" sy="99000" algn="ctr" rotWithShape="0">
              <a:prstClr val="black">
                <a:alpha val="40000"/>
              </a:prstClr>
            </a:outerShdw>
          </a:effectLst>
        </p:spPr>
        <p:txBody>
          <a:bodyPr rtlCol="0">
            <a:normAutofit/>
          </a:bodyPr>
          <a:lstStyle>
            <a:lvl1pPr marL="0" indent="0">
              <a:buFontTx/>
              <a:buNone/>
              <a:defRPr sz="1867">
                <a:solidFill>
                  <a:schemeClr val="tx1">
                    <a:lumMod val="75000"/>
                    <a:lumOff val="25000"/>
                  </a:schemeClr>
                </a:solidFill>
              </a:defRPr>
            </a:lvl1pPr>
          </a:lstStyle>
          <a:p>
            <a:pPr lvl="0"/>
            <a:r>
              <a:rPr lang="en-US" noProof="0" smtClean="0"/>
              <a:t>Click icon to add picture</a:t>
            </a:r>
            <a:endParaRPr lang="en-JM" noProof="0"/>
          </a:p>
        </p:txBody>
      </p:sp>
      <p:sp>
        <p:nvSpPr>
          <p:cNvPr id="38" name="Picture Placeholder 18"/>
          <p:cNvSpPr>
            <a:spLocks noGrp="1" noChangeAspect="1"/>
          </p:cNvSpPr>
          <p:nvPr>
            <p:ph type="pic" sz="quarter" idx="29"/>
          </p:nvPr>
        </p:nvSpPr>
        <p:spPr>
          <a:xfrm>
            <a:off x="7831532" y="3776473"/>
            <a:ext cx="2885603" cy="1633728"/>
          </a:xfrm>
          <a:ln w="57150" cap="sq">
            <a:solidFill>
              <a:schemeClr val="bg1"/>
            </a:solidFill>
            <a:miter lim="800000"/>
          </a:ln>
          <a:effectLst>
            <a:outerShdw blurRad="63500" sx="99000" sy="99000" algn="ctr" rotWithShape="0">
              <a:prstClr val="black">
                <a:alpha val="40000"/>
              </a:prstClr>
            </a:outerShdw>
          </a:effectLst>
        </p:spPr>
        <p:txBody>
          <a:bodyPr rtlCol="0">
            <a:normAutofit/>
          </a:bodyPr>
          <a:lstStyle>
            <a:lvl1pPr marL="0" indent="0">
              <a:buFontTx/>
              <a:buNone/>
              <a:defRPr sz="1867">
                <a:solidFill>
                  <a:schemeClr val="tx1">
                    <a:lumMod val="75000"/>
                    <a:lumOff val="25000"/>
                  </a:schemeClr>
                </a:solidFill>
              </a:defRPr>
            </a:lvl1pPr>
          </a:lstStyle>
          <a:p>
            <a:pPr lvl="0"/>
            <a:r>
              <a:rPr lang="en-US" noProof="0" smtClean="0"/>
              <a:t>Click icon to add picture</a:t>
            </a:r>
            <a:endParaRPr lang="en-JM" noProof="0" dirty="0"/>
          </a:p>
        </p:txBody>
      </p:sp>
      <p:sp>
        <p:nvSpPr>
          <p:cNvPr id="15" name="Date Placeholder 48"/>
          <p:cNvSpPr>
            <a:spLocks noGrp="1"/>
          </p:cNvSpPr>
          <p:nvPr>
            <p:ph type="dt" sz="half" idx="3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406604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Meet The Team">
    <p:spTree>
      <p:nvGrpSpPr>
        <p:cNvPr id="1" name=""/>
        <p:cNvGrpSpPr/>
        <p:nvPr/>
      </p:nvGrpSpPr>
      <p:grpSpPr>
        <a:xfrm>
          <a:off x="0" y="0"/>
          <a:ext cx="0" cy="0"/>
          <a:chOff x="0" y="0"/>
          <a:chExt cx="0" cy="0"/>
        </a:xfrm>
      </p:grpSpPr>
      <p:sp>
        <p:nvSpPr>
          <p:cNvPr id="15" name="Rectangle 14"/>
          <p:cNvSpPr/>
          <p:nvPr/>
        </p:nvSpPr>
        <p:spPr>
          <a:xfrm>
            <a:off x="711200" y="3352800"/>
            <a:ext cx="61384" cy="381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sp>
        <p:nvSpPr>
          <p:cNvPr id="16" name="Rectangle 15"/>
          <p:cNvSpPr/>
          <p:nvPr/>
        </p:nvSpPr>
        <p:spPr>
          <a:xfrm>
            <a:off x="3556000" y="3352800"/>
            <a:ext cx="61384" cy="381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sp>
        <p:nvSpPr>
          <p:cNvPr id="17" name="Rectangle 16"/>
          <p:cNvSpPr/>
          <p:nvPr/>
        </p:nvSpPr>
        <p:spPr>
          <a:xfrm>
            <a:off x="6400800" y="3352800"/>
            <a:ext cx="61384" cy="381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sp>
        <p:nvSpPr>
          <p:cNvPr id="18" name="Rectangle 17"/>
          <p:cNvSpPr/>
          <p:nvPr/>
        </p:nvSpPr>
        <p:spPr>
          <a:xfrm>
            <a:off x="9256185" y="3352800"/>
            <a:ext cx="61383" cy="381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sp>
        <p:nvSpPr>
          <p:cNvPr id="2" name="Title 1"/>
          <p:cNvSpPr>
            <a:spLocks noGrp="1"/>
          </p:cNvSpPr>
          <p:nvPr>
            <p:ph type="title"/>
          </p:nvPr>
        </p:nvSpPr>
        <p:spPr/>
        <p:txBody>
          <a:bodyPr/>
          <a:lstStyle/>
          <a:p>
            <a:r>
              <a:rPr lang="en-US" smtClean="0"/>
              <a:t>Click to edit Master title style</a:t>
            </a:r>
            <a:endParaRPr lang="en-JM"/>
          </a:p>
        </p:txBody>
      </p:sp>
      <p:sp>
        <p:nvSpPr>
          <p:cNvPr id="19" name="Picture Placeholder 18"/>
          <p:cNvSpPr>
            <a:spLocks noGrp="1" noChangeAspect="1"/>
          </p:cNvSpPr>
          <p:nvPr>
            <p:ph type="pic" sz="quarter" idx="13"/>
          </p:nvPr>
        </p:nvSpPr>
        <p:spPr>
          <a:xfrm>
            <a:off x="711200" y="1752600"/>
            <a:ext cx="2288024" cy="1295400"/>
          </a:xfrm>
          <a:ln w="38100" cap="sq">
            <a:solidFill>
              <a:schemeClr val="bg1"/>
            </a:solidFill>
            <a:miter lim="800000"/>
          </a:ln>
          <a:effectLst>
            <a:outerShdw blurRad="63500" algn="ctr" rotWithShape="0">
              <a:prstClr val="black">
                <a:alpha val="40000"/>
              </a:prstClr>
            </a:outerShdw>
          </a:effectLst>
        </p:spPr>
        <p:txBody>
          <a:bodyPr rtlCol="0">
            <a:normAutofit/>
          </a:bodyPr>
          <a:lstStyle>
            <a:lvl1pPr marL="0" indent="0">
              <a:buFontTx/>
              <a:buNone/>
              <a:defRPr sz="1867"/>
            </a:lvl1pPr>
          </a:lstStyle>
          <a:p>
            <a:pPr lvl="0"/>
            <a:r>
              <a:rPr lang="en-US" noProof="0" smtClean="0"/>
              <a:t>Click icon to add picture</a:t>
            </a:r>
            <a:endParaRPr lang="en-JM" noProof="0"/>
          </a:p>
        </p:txBody>
      </p:sp>
      <p:sp>
        <p:nvSpPr>
          <p:cNvPr id="26" name="Picture Placeholder 18"/>
          <p:cNvSpPr>
            <a:spLocks noGrp="1" noChangeAspect="1"/>
          </p:cNvSpPr>
          <p:nvPr>
            <p:ph type="pic" sz="quarter" idx="16"/>
          </p:nvPr>
        </p:nvSpPr>
        <p:spPr>
          <a:xfrm>
            <a:off x="3556000" y="1752599"/>
            <a:ext cx="2288024" cy="1295400"/>
          </a:xfrm>
          <a:ln w="38100" cap="sq">
            <a:solidFill>
              <a:schemeClr val="bg1"/>
            </a:solidFill>
            <a:miter lim="800000"/>
          </a:ln>
          <a:effectLst>
            <a:outerShdw blurRad="63500" algn="ctr" rotWithShape="0">
              <a:prstClr val="black">
                <a:alpha val="40000"/>
              </a:prstClr>
            </a:outerShdw>
          </a:effectLst>
        </p:spPr>
        <p:txBody>
          <a:bodyPr rtlCol="0">
            <a:normAutofit/>
          </a:bodyPr>
          <a:lstStyle>
            <a:lvl1pPr marL="0" indent="0">
              <a:buFontTx/>
              <a:buNone/>
              <a:defRPr sz="1867"/>
            </a:lvl1pPr>
          </a:lstStyle>
          <a:p>
            <a:pPr lvl="0"/>
            <a:r>
              <a:rPr lang="en-US" noProof="0" smtClean="0"/>
              <a:t>Click icon to add picture</a:t>
            </a:r>
            <a:endParaRPr lang="en-JM" noProof="0"/>
          </a:p>
        </p:txBody>
      </p:sp>
      <p:sp>
        <p:nvSpPr>
          <p:cNvPr id="28" name="Picture Placeholder 18"/>
          <p:cNvSpPr>
            <a:spLocks noGrp="1" noChangeAspect="1"/>
          </p:cNvSpPr>
          <p:nvPr>
            <p:ph type="pic" sz="quarter" idx="17"/>
          </p:nvPr>
        </p:nvSpPr>
        <p:spPr>
          <a:xfrm>
            <a:off x="6400800" y="1752599"/>
            <a:ext cx="2288024" cy="1295400"/>
          </a:xfrm>
          <a:ln w="38100" cap="sq">
            <a:solidFill>
              <a:schemeClr val="bg1"/>
            </a:solidFill>
            <a:miter lim="800000"/>
          </a:ln>
          <a:effectLst>
            <a:outerShdw blurRad="63500" algn="ctr" rotWithShape="0">
              <a:prstClr val="black">
                <a:alpha val="40000"/>
              </a:prstClr>
            </a:outerShdw>
          </a:effectLst>
        </p:spPr>
        <p:txBody>
          <a:bodyPr rtlCol="0">
            <a:normAutofit/>
          </a:bodyPr>
          <a:lstStyle>
            <a:lvl1pPr marL="0" indent="0">
              <a:buFontTx/>
              <a:buNone/>
              <a:defRPr sz="1867"/>
            </a:lvl1pPr>
          </a:lstStyle>
          <a:p>
            <a:pPr lvl="0"/>
            <a:r>
              <a:rPr lang="en-US" noProof="0" smtClean="0"/>
              <a:t>Click icon to add picture</a:t>
            </a:r>
            <a:endParaRPr lang="en-JM" noProof="0"/>
          </a:p>
        </p:txBody>
      </p:sp>
      <p:sp>
        <p:nvSpPr>
          <p:cNvPr id="13" name="Picture Placeholder 18"/>
          <p:cNvSpPr>
            <a:spLocks noGrp="1" noChangeAspect="1"/>
          </p:cNvSpPr>
          <p:nvPr>
            <p:ph type="pic" sz="quarter" idx="21"/>
          </p:nvPr>
        </p:nvSpPr>
        <p:spPr>
          <a:xfrm>
            <a:off x="9294376" y="1752599"/>
            <a:ext cx="2288024" cy="1295400"/>
          </a:xfrm>
          <a:ln w="38100" cap="sq">
            <a:solidFill>
              <a:schemeClr val="bg1"/>
            </a:solidFill>
            <a:miter lim="800000"/>
          </a:ln>
          <a:effectLst>
            <a:outerShdw blurRad="63500" algn="ctr" rotWithShape="0">
              <a:prstClr val="black">
                <a:alpha val="40000"/>
              </a:prstClr>
            </a:outerShdw>
          </a:effectLst>
        </p:spPr>
        <p:txBody>
          <a:bodyPr rtlCol="0">
            <a:normAutofit/>
          </a:bodyPr>
          <a:lstStyle>
            <a:lvl1pPr marL="0" indent="0">
              <a:buFontTx/>
              <a:buNone/>
              <a:defRPr sz="1867"/>
            </a:lvl1pPr>
          </a:lstStyle>
          <a:p>
            <a:pPr lvl="0"/>
            <a:r>
              <a:rPr lang="en-US" noProof="0" smtClean="0"/>
              <a:t>Click icon to add picture</a:t>
            </a:r>
            <a:endParaRPr lang="en-JM" noProof="0"/>
          </a:p>
        </p:txBody>
      </p:sp>
      <p:sp>
        <p:nvSpPr>
          <p:cNvPr id="4" name="Text Placeholder 3"/>
          <p:cNvSpPr>
            <a:spLocks noGrp="1"/>
          </p:cNvSpPr>
          <p:nvPr>
            <p:ph type="body" sz="quarter" idx="22"/>
          </p:nvPr>
        </p:nvSpPr>
        <p:spPr>
          <a:xfrm>
            <a:off x="3443820" y="3947341"/>
            <a:ext cx="2326217" cy="1493839"/>
          </a:xfrm>
        </p:spPr>
        <p:txBody>
          <a:bodyPr>
            <a:noAutofit/>
          </a:bodyPr>
          <a:lstStyle>
            <a:lvl1pPr marL="0" indent="0">
              <a:spcBef>
                <a:spcPts val="0"/>
              </a:spcBef>
              <a:buFontTx/>
              <a:buNone/>
              <a:defRPr sz="1733"/>
            </a:lvl1pPr>
            <a:lvl2pPr>
              <a:defRPr sz="2400"/>
            </a:lvl2pPr>
            <a:lvl3pPr>
              <a:defRPr sz="2133"/>
            </a:lvl3pPr>
            <a:lvl4pPr>
              <a:defRPr sz="1867"/>
            </a:lvl4pPr>
            <a:lvl5pPr>
              <a:defRPr sz="1867"/>
            </a:lvl5pPr>
          </a:lstStyle>
          <a:p>
            <a:pPr lvl="0"/>
            <a:r>
              <a:rPr lang="en-US" smtClean="0"/>
              <a:t>Click to edit Master text styles</a:t>
            </a:r>
          </a:p>
        </p:txBody>
      </p:sp>
      <p:sp>
        <p:nvSpPr>
          <p:cNvPr id="20" name="Text Placeholder 3"/>
          <p:cNvSpPr>
            <a:spLocks noGrp="1"/>
          </p:cNvSpPr>
          <p:nvPr>
            <p:ph type="body" sz="quarter" idx="23"/>
          </p:nvPr>
        </p:nvSpPr>
        <p:spPr>
          <a:xfrm>
            <a:off x="6288620" y="3962401"/>
            <a:ext cx="2326217" cy="1493839"/>
          </a:xfrm>
        </p:spPr>
        <p:txBody>
          <a:bodyPr>
            <a:noAutofit/>
          </a:bodyPr>
          <a:lstStyle>
            <a:lvl1pPr marL="0" indent="0">
              <a:spcBef>
                <a:spcPts val="0"/>
              </a:spcBef>
              <a:buFontTx/>
              <a:buNone/>
              <a:defRPr sz="1733"/>
            </a:lvl1pPr>
            <a:lvl2pPr>
              <a:defRPr sz="2400"/>
            </a:lvl2pPr>
            <a:lvl3pPr>
              <a:defRPr sz="2133"/>
            </a:lvl3pPr>
            <a:lvl4pPr>
              <a:defRPr sz="1867"/>
            </a:lvl4pPr>
            <a:lvl5pPr>
              <a:defRPr sz="1867"/>
            </a:lvl5pPr>
          </a:lstStyle>
          <a:p>
            <a:pPr lvl="0"/>
            <a:r>
              <a:rPr lang="en-US" smtClean="0"/>
              <a:t>Click to edit Master text styles</a:t>
            </a:r>
          </a:p>
        </p:txBody>
      </p:sp>
      <p:sp>
        <p:nvSpPr>
          <p:cNvPr id="21" name="Text Placeholder 3"/>
          <p:cNvSpPr>
            <a:spLocks noGrp="1"/>
          </p:cNvSpPr>
          <p:nvPr>
            <p:ph type="body" sz="quarter" idx="24"/>
          </p:nvPr>
        </p:nvSpPr>
        <p:spPr>
          <a:xfrm>
            <a:off x="9154585" y="3962401"/>
            <a:ext cx="2326217" cy="1493839"/>
          </a:xfrm>
        </p:spPr>
        <p:txBody>
          <a:bodyPr>
            <a:noAutofit/>
          </a:bodyPr>
          <a:lstStyle>
            <a:lvl1pPr marL="0" indent="0">
              <a:spcBef>
                <a:spcPts val="0"/>
              </a:spcBef>
              <a:buFontTx/>
              <a:buNone/>
              <a:defRPr sz="1733"/>
            </a:lvl1pPr>
            <a:lvl2pPr>
              <a:defRPr sz="2400"/>
            </a:lvl2pPr>
            <a:lvl3pPr>
              <a:defRPr sz="2133"/>
            </a:lvl3pPr>
            <a:lvl4pPr>
              <a:defRPr sz="1867"/>
            </a:lvl4pPr>
            <a:lvl5pPr>
              <a:defRPr sz="1867"/>
            </a:lvl5pPr>
          </a:lstStyle>
          <a:p>
            <a:pPr lvl="0"/>
            <a:r>
              <a:rPr lang="en-US" smtClean="0"/>
              <a:t>Click to edit Master text styles</a:t>
            </a:r>
          </a:p>
        </p:txBody>
      </p:sp>
      <p:sp>
        <p:nvSpPr>
          <p:cNvPr id="22" name="Text Placeholder 3"/>
          <p:cNvSpPr>
            <a:spLocks noGrp="1"/>
          </p:cNvSpPr>
          <p:nvPr>
            <p:ph type="body" sz="quarter" idx="25"/>
          </p:nvPr>
        </p:nvSpPr>
        <p:spPr>
          <a:xfrm>
            <a:off x="620185" y="3962401"/>
            <a:ext cx="2326217" cy="1493839"/>
          </a:xfrm>
        </p:spPr>
        <p:txBody>
          <a:bodyPr>
            <a:noAutofit/>
          </a:bodyPr>
          <a:lstStyle>
            <a:lvl1pPr marL="0" indent="0">
              <a:spcBef>
                <a:spcPts val="0"/>
              </a:spcBef>
              <a:buFontTx/>
              <a:buNone/>
              <a:defRPr sz="1733"/>
            </a:lvl1pPr>
            <a:lvl2pPr>
              <a:defRPr sz="2400"/>
            </a:lvl2pPr>
            <a:lvl3pPr>
              <a:defRPr sz="2133"/>
            </a:lvl3pPr>
            <a:lvl4pPr>
              <a:defRPr sz="1867"/>
            </a:lvl4pPr>
            <a:lvl5pPr>
              <a:defRPr sz="1867"/>
            </a:lvl5pPr>
          </a:lstStyle>
          <a:p>
            <a:pPr lvl="0"/>
            <a:r>
              <a:rPr lang="en-US" smtClean="0"/>
              <a:t>Click to edit Master text styles</a:t>
            </a:r>
          </a:p>
        </p:txBody>
      </p:sp>
      <p:sp>
        <p:nvSpPr>
          <p:cNvPr id="7" name="Text Placeholder 6"/>
          <p:cNvSpPr>
            <a:spLocks noGrp="1"/>
          </p:cNvSpPr>
          <p:nvPr>
            <p:ph type="body" sz="quarter" idx="26"/>
          </p:nvPr>
        </p:nvSpPr>
        <p:spPr>
          <a:xfrm>
            <a:off x="772160" y="3306764"/>
            <a:ext cx="2072641" cy="503237"/>
          </a:xfrm>
        </p:spPr>
        <p:txBody>
          <a:bodyPr>
            <a:normAutofit/>
          </a:bodyPr>
          <a:lstStyle>
            <a:lvl1pPr marL="0" indent="0">
              <a:spcBef>
                <a:spcPts val="0"/>
              </a:spcBef>
              <a:buFontTx/>
              <a:buNone/>
              <a:defRPr sz="1867">
                <a:latin typeface="PT Sans Narrow" pitchFamily="34" charset="0"/>
              </a:defRPr>
            </a:lvl1pPr>
            <a:lvl2pPr>
              <a:defRPr>
                <a:latin typeface="PT Sans Narrow" pitchFamily="34" charset="0"/>
              </a:defRPr>
            </a:lvl2pPr>
            <a:lvl3pPr>
              <a:defRPr>
                <a:latin typeface="PT Sans Narrow" pitchFamily="34" charset="0"/>
              </a:defRPr>
            </a:lvl3pPr>
            <a:lvl4pPr>
              <a:defRPr>
                <a:latin typeface="PT Sans Narrow" pitchFamily="34" charset="0"/>
              </a:defRPr>
            </a:lvl4pPr>
            <a:lvl5pPr>
              <a:defRPr>
                <a:latin typeface="PT Sans Narrow" pitchFamily="34" charset="0"/>
              </a:defRPr>
            </a:lvl5pPr>
          </a:lstStyle>
          <a:p>
            <a:pPr lvl="0"/>
            <a:r>
              <a:rPr lang="en-US" smtClean="0"/>
              <a:t>Click to edit Master text styles</a:t>
            </a:r>
          </a:p>
        </p:txBody>
      </p:sp>
      <p:sp>
        <p:nvSpPr>
          <p:cNvPr id="32" name="Text Placeholder 6"/>
          <p:cNvSpPr>
            <a:spLocks noGrp="1"/>
          </p:cNvSpPr>
          <p:nvPr>
            <p:ph type="body" sz="quarter" idx="27"/>
          </p:nvPr>
        </p:nvSpPr>
        <p:spPr>
          <a:xfrm>
            <a:off x="3616961" y="3306764"/>
            <a:ext cx="2072641" cy="503237"/>
          </a:xfrm>
        </p:spPr>
        <p:txBody>
          <a:bodyPr>
            <a:normAutofit/>
          </a:bodyPr>
          <a:lstStyle>
            <a:lvl1pPr marL="0" indent="0">
              <a:spcBef>
                <a:spcPts val="0"/>
              </a:spcBef>
              <a:buFontTx/>
              <a:buNone/>
              <a:defRPr sz="1867">
                <a:latin typeface="PT Sans Narrow" pitchFamily="34" charset="0"/>
              </a:defRPr>
            </a:lvl1pPr>
            <a:lvl2pPr>
              <a:defRPr>
                <a:latin typeface="PT Sans Narrow" pitchFamily="34" charset="0"/>
              </a:defRPr>
            </a:lvl2pPr>
            <a:lvl3pPr>
              <a:defRPr>
                <a:latin typeface="PT Sans Narrow" pitchFamily="34" charset="0"/>
              </a:defRPr>
            </a:lvl3pPr>
            <a:lvl4pPr>
              <a:defRPr>
                <a:latin typeface="PT Sans Narrow" pitchFamily="34" charset="0"/>
              </a:defRPr>
            </a:lvl4pPr>
            <a:lvl5pPr>
              <a:defRPr>
                <a:latin typeface="PT Sans Narrow" pitchFamily="34" charset="0"/>
              </a:defRPr>
            </a:lvl5pPr>
          </a:lstStyle>
          <a:p>
            <a:pPr lvl="0"/>
            <a:r>
              <a:rPr lang="en-US" smtClean="0"/>
              <a:t>Click to edit Master text styles</a:t>
            </a:r>
          </a:p>
        </p:txBody>
      </p:sp>
      <p:sp>
        <p:nvSpPr>
          <p:cNvPr id="34" name="Text Placeholder 6"/>
          <p:cNvSpPr>
            <a:spLocks noGrp="1"/>
          </p:cNvSpPr>
          <p:nvPr>
            <p:ph type="body" sz="quarter" idx="28"/>
          </p:nvPr>
        </p:nvSpPr>
        <p:spPr>
          <a:xfrm>
            <a:off x="6461760" y="3306764"/>
            <a:ext cx="2072641" cy="503237"/>
          </a:xfrm>
        </p:spPr>
        <p:txBody>
          <a:bodyPr>
            <a:normAutofit/>
          </a:bodyPr>
          <a:lstStyle>
            <a:lvl1pPr marL="0" indent="0">
              <a:spcBef>
                <a:spcPts val="0"/>
              </a:spcBef>
              <a:buFontTx/>
              <a:buNone/>
              <a:defRPr sz="1867">
                <a:latin typeface="PT Sans Narrow" pitchFamily="34" charset="0"/>
              </a:defRPr>
            </a:lvl1pPr>
            <a:lvl2pPr>
              <a:defRPr>
                <a:latin typeface="PT Sans Narrow" pitchFamily="34" charset="0"/>
              </a:defRPr>
            </a:lvl2pPr>
            <a:lvl3pPr>
              <a:defRPr>
                <a:latin typeface="PT Sans Narrow" pitchFamily="34" charset="0"/>
              </a:defRPr>
            </a:lvl3pPr>
            <a:lvl4pPr>
              <a:defRPr>
                <a:latin typeface="PT Sans Narrow" pitchFamily="34" charset="0"/>
              </a:defRPr>
            </a:lvl4pPr>
            <a:lvl5pPr>
              <a:defRPr>
                <a:latin typeface="PT Sans Narrow" pitchFamily="34" charset="0"/>
              </a:defRPr>
            </a:lvl5pPr>
          </a:lstStyle>
          <a:p>
            <a:pPr lvl="0"/>
            <a:r>
              <a:rPr lang="en-US" smtClean="0"/>
              <a:t>Click to edit Master text styles</a:t>
            </a:r>
          </a:p>
        </p:txBody>
      </p:sp>
      <p:sp>
        <p:nvSpPr>
          <p:cNvPr id="36" name="Text Placeholder 6"/>
          <p:cNvSpPr>
            <a:spLocks noGrp="1"/>
          </p:cNvSpPr>
          <p:nvPr>
            <p:ph type="body" sz="quarter" idx="29"/>
          </p:nvPr>
        </p:nvSpPr>
        <p:spPr>
          <a:xfrm>
            <a:off x="9317141" y="3306764"/>
            <a:ext cx="2072641" cy="503237"/>
          </a:xfrm>
        </p:spPr>
        <p:txBody>
          <a:bodyPr>
            <a:normAutofit/>
          </a:bodyPr>
          <a:lstStyle>
            <a:lvl1pPr marL="0" indent="0">
              <a:spcBef>
                <a:spcPts val="0"/>
              </a:spcBef>
              <a:buFontTx/>
              <a:buNone/>
              <a:defRPr sz="1867">
                <a:latin typeface="PT Sans Narrow" pitchFamily="34" charset="0"/>
              </a:defRPr>
            </a:lvl1pPr>
            <a:lvl2pPr>
              <a:defRPr>
                <a:latin typeface="PT Sans Narrow" pitchFamily="34" charset="0"/>
              </a:defRPr>
            </a:lvl2pPr>
            <a:lvl3pPr>
              <a:defRPr>
                <a:latin typeface="PT Sans Narrow" pitchFamily="34" charset="0"/>
              </a:defRPr>
            </a:lvl3pPr>
            <a:lvl4pPr>
              <a:defRPr>
                <a:latin typeface="PT Sans Narrow" pitchFamily="34" charset="0"/>
              </a:defRPr>
            </a:lvl4pPr>
            <a:lvl5pPr>
              <a:defRPr>
                <a:latin typeface="PT Sans Narrow" pitchFamily="34" charset="0"/>
              </a:defRPr>
            </a:lvl5pPr>
          </a:lstStyle>
          <a:p>
            <a:pPr lvl="0"/>
            <a:r>
              <a:rPr lang="en-US" smtClean="0"/>
              <a:t>Click to edit Master text styles</a:t>
            </a:r>
          </a:p>
        </p:txBody>
      </p:sp>
      <p:sp>
        <p:nvSpPr>
          <p:cNvPr id="23" name="Date Placeholder 28"/>
          <p:cNvSpPr>
            <a:spLocks noGrp="1"/>
          </p:cNvSpPr>
          <p:nvPr>
            <p:ph type="dt" sz="half" idx="3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1857217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me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7" name="Content Placeholder 6"/>
          <p:cNvSpPr>
            <a:spLocks noGrp="1"/>
          </p:cNvSpPr>
          <p:nvPr>
            <p:ph sz="quarter" idx="13"/>
          </p:nvPr>
        </p:nvSpPr>
        <p:spPr>
          <a:xfrm>
            <a:off x="2032000" y="1600200"/>
            <a:ext cx="8229600" cy="8382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2" name="Content Placeholder 6"/>
          <p:cNvSpPr>
            <a:spLocks noGrp="1"/>
          </p:cNvSpPr>
          <p:nvPr>
            <p:ph sz="quarter" idx="14"/>
          </p:nvPr>
        </p:nvSpPr>
        <p:spPr>
          <a:xfrm>
            <a:off x="2032000" y="2667000"/>
            <a:ext cx="8229600" cy="8382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3" name="Content Placeholder 6"/>
          <p:cNvSpPr>
            <a:spLocks noGrp="1"/>
          </p:cNvSpPr>
          <p:nvPr>
            <p:ph sz="quarter" idx="15"/>
          </p:nvPr>
        </p:nvSpPr>
        <p:spPr>
          <a:xfrm>
            <a:off x="2032000" y="3733800"/>
            <a:ext cx="8229600" cy="8382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4" name="Content Placeholder 6"/>
          <p:cNvSpPr>
            <a:spLocks noGrp="1"/>
          </p:cNvSpPr>
          <p:nvPr>
            <p:ph sz="quarter" idx="16"/>
          </p:nvPr>
        </p:nvSpPr>
        <p:spPr>
          <a:xfrm>
            <a:off x="2032000" y="4724400"/>
            <a:ext cx="8229600" cy="8382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8" name="Date Placeholder 8"/>
          <p:cNvSpPr>
            <a:spLocks noGrp="1"/>
          </p:cNvSpPr>
          <p:nvPr>
            <p:ph type="dt" sz="half" idx="17"/>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2164969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smtClean="0"/>
              <a:t>Click to edit Master title style</a:t>
            </a:r>
            <a:endParaRPr lang="en-JM"/>
          </a:p>
        </p:txBody>
      </p:sp>
      <p:sp>
        <p:nvSpPr>
          <p:cNvPr id="3"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1689781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dirty="0"/>
          </a:p>
        </p:txBody>
      </p:sp>
      <p:sp>
        <p:nvSpPr>
          <p:cNvPr id="4"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189211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dirty="0"/>
          </a:p>
        </p:txBody>
      </p:sp>
      <p:sp>
        <p:nvSpPr>
          <p:cNvPr id="4"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415427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lumMod val="75000"/>
                    <a:lumOff val="2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JM"/>
          </a:p>
        </p:txBody>
      </p:sp>
      <p:sp>
        <p:nvSpPr>
          <p:cNvPr id="4"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1185943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3" name="Content Placeholder 2"/>
          <p:cNvSpPr>
            <a:spLocks noGrp="1"/>
          </p:cNvSpPr>
          <p:nvPr>
            <p:ph sz="half" idx="1"/>
          </p:nvPr>
        </p:nvSpPr>
        <p:spPr>
          <a:xfrm>
            <a:off x="609600" y="1600202"/>
            <a:ext cx="5384800" cy="4190999"/>
          </a:xfrm>
        </p:spPr>
        <p:txBody>
          <a:bodyPr>
            <a:normAutofit/>
          </a:bodyPr>
          <a:lstStyle>
            <a:lvl1pPr>
              <a:defRPr sz="2133"/>
            </a:lvl1pPr>
            <a:lvl2pPr>
              <a:defRPr sz="2133"/>
            </a:lvl2pPr>
            <a:lvl3pPr>
              <a:defRPr sz="2133"/>
            </a:lvl3pPr>
            <a:lvl4pPr>
              <a:defRPr sz="2133"/>
            </a:lvl4pPr>
            <a:lvl5pPr>
              <a:defRPr sz="2133"/>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4" name="Content Placeholder 3"/>
          <p:cNvSpPr>
            <a:spLocks noGrp="1"/>
          </p:cNvSpPr>
          <p:nvPr>
            <p:ph sz="half" idx="2"/>
          </p:nvPr>
        </p:nvSpPr>
        <p:spPr>
          <a:xfrm>
            <a:off x="6197600" y="1600202"/>
            <a:ext cx="5384800" cy="4190999"/>
          </a:xfrm>
        </p:spPr>
        <p:txBody>
          <a:bodyPr>
            <a:normAutofit/>
          </a:bodyPr>
          <a:lstStyle>
            <a:lvl1pPr>
              <a:defRPr sz="2133"/>
            </a:lvl1pPr>
            <a:lvl2pPr>
              <a:defRPr sz="2133"/>
            </a:lvl2pPr>
            <a:lvl3pPr>
              <a:defRPr sz="2133"/>
            </a:lvl3pPr>
            <a:lvl4pPr>
              <a:defRPr sz="2133"/>
            </a:lvl4pPr>
            <a:lvl5pPr>
              <a:defRPr sz="2133"/>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5"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147303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omething About 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dirty="0"/>
          </a:p>
        </p:txBody>
      </p:sp>
      <p:sp>
        <p:nvSpPr>
          <p:cNvPr id="3" name="Content Placeholder 2"/>
          <p:cNvSpPr>
            <a:spLocks noGrp="1"/>
          </p:cNvSpPr>
          <p:nvPr>
            <p:ph sz="half" idx="1"/>
          </p:nvPr>
        </p:nvSpPr>
        <p:spPr>
          <a:xfrm>
            <a:off x="609600" y="2362202"/>
            <a:ext cx="4368800" cy="533399"/>
          </a:xfrm>
        </p:spPr>
        <p:txBody>
          <a:bodyPr>
            <a:normAutofit/>
          </a:bodyPr>
          <a:lstStyle>
            <a:lvl1pPr>
              <a:buNone/>
              <a:defRPr sz="21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p:txBody>
      </p:sp>
      <p:sp>
        <p:nvSpPr>
          <p:cNvPr id="4" name="Content Placeholder 3"/>
          <p:cNvSpPr>
            <a:spLocks noGrp="1"/>
          </p:cNvSpPr>
          <p:nvPr>
            <p:ph sz="half" idx="2"/>
          </p:nvPr>
        </p:nvSpPr>
        <p:spPr>
          <a:xfrm>
            <a:off x="5588000" y="2362201"/>
            <a:ext cx="5486400" cy="3276600"/>
          </a:xfrm>
        </p:spPr>
        <p:txBody>
          <a:bodyPr>
            <a:normAutofit/>
          </a:bodyPr>
          <a:lstStyle>
            <a:lvl1pPr>
              <a:defRPr sz="2133"/>
            </a:lvl1pPr>
            <a:lvl2pPr>
              <a:defRPr sz="2133"/>
            </a:lvl2pPr>
            <a:lvl3pPr>
              <a:defRPr sz="2133"/>
            </a:lvl3pPr>
            <a:lvl4pPr>
              <a:defRPr sz="2133"/>
            </a:lvl4pPr>
            <a:lvl5pPr>
              <a:defRPr sz="2133"/>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9" name="Content Placeholder 8"/>
          <p:cNvSpPr>
            <a:spLocks noGrp="1"/>
          </p:cNvSpPr>
          <p:nvPr>
            <p:ph sz="quarter" idx="13"/>
          </p:nvPr>
        </p:nvSpPr>
        <p:spPr>
          <a:xfrm>
            <a:off x="609600" y="1219200"/>
            <a:ext cx="10668000" cy="685800"/>
          </a:xfrm>
        </p:spPr>
        <p:txBody>
          <a:bodyPr>
            <a:noAutofit/>
          </a:bodyPr>
          <a:lstStyle>
            <a:lvl1pPr>
              <a:buNone/>
              <a:defRPr sz="2133"/>
            </a:lvl1pPr>
            <a:lvl2pPr>
              <a:defRPr sz="2133"/>
            </a:lvl2pPr>
            <a:lvl3pPr>
              <a:defRPr sz="2133"/>
            </a:lvl3pPr>
            <a:lvl4pPr>
              <a:defRPr sz="2133"/>
            </a:lvl4pPr>
            <a:lvl5pPr algn="l">
              <a:buNone/>
              <a:defRPr sz="2133"/>
            </a:lvl5pPr>
          </a:lstStyle>
          <a:p>
            <a:pPr lvl="0"/>
            <a:r>
              <a:rPr lang="en-US" smtClean="0"/>
              <a:t>Click to edit Master text styles</a:t>
            </a:r>
          </a:p>
        </p:txBody>
      </p:sp>
      <p:sp>
        <p:nvSpPr>
          <p:cNvPr id="6" name="Date Placeholder 8"/>
          <p:cNvSpPr>
            <a:spLocks noGrp="1"/>
          </p:cNvSpPr>
          <p:nvPr>
            <p:ph type="dt" sz="half" idx="14"/>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3124181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mething About US (2)">
    <p:spTree>
      <p:nvGrpSpPr>
        <p:cNvPr id="1" name=""/>
        <p:cNvGrpSpPr/>
        <p:nvPr/>
      </p:nvGrpSpPr>
      <p:grpSpPr>
        <a:xfrm>
          <a:off x="0" y="0"/>
          <a:ext cx="0" cy="0"/>
          <a:chOff x="0" y="0"/>
          <a:chExt cx="0" cy="0"/>
        </a:xfrm>
      </p:grpSpPr>
      <p:sp>
        <p:nvSpPr>
          <p:cNvPr id="6" name="Ellipse 98"/>
          <p:cNvSpPr/>
          <p:nvPr/>
        </p:nvSpPr>
        <p:spPr bwMode="auto">
          <a:xfrm>
            <a:off x="914400" y="5334002"/>
            <a:ext cx="4978400" cy="304799"/>
          </a:xfrm>
          <a:prstGeom prst="ellipse">
            <a:avLst/>
          </a:prstGeom>
          <a:gradFill flip="none" rotWithShape="1">
            <a:gsLst>
              <a:gs pos="100000">
                <a:srgbClr val="FFFFFF">
                  <a:alpha val="0"/>
                </a:srgbClr>
              </a:gs>
              <a:gs pos="0">
                <a:schemeClr val="bg1">
                  <a:lumMod val="75000"/>
                </a:schemeClr>
              </a:gs>
            </a:gsLst>
            <a:path path="shape">
              <a:fillToRect l="50000" t="50000" r="50000" b="50000"/>
            </a:path>
            <a:tileRect/>
          </a:gradFill>
          <a:ln w="9525" cap="flat" cmpd="sng" algn="ctr">
            <a:noFill/>
            <a:prstDash val="solid"/>
          </a:ln>
          <a:effectLst/>
        </p:spPr>
        <p:txBody>
          <a:bodyPr anchor="ctr"/>
          <a:lstStyle/>
          <a:p>
            <a:pPr algn="ctr" fontAlgn="auto">
              <a:spcBef>
                <a:spcPts val="0"/>
              </a:spcBef>
              <a:spcAft>
                <a:spcPts val="0"/>
              </a:spcAft>
              <a:defRPr/>
            </a:pPr>
            <a:endParaRPr lang="en-US" sz="2400">
              <a:solidFill>
                <a:srgbClr val="FFFFFF"/>
              </a:solidFill>
              <a:latin typeface="Calibri" pitchFamily="-111" charset="0"/>
              <a:ea typeface="+mn-ea"/>
            </a:endParaRPr>
          </a:p>
        </p:txBody>
      </p:sp>
      <p:sp>
        <p:nvSpPr>
          <p:cNvPr id="7" name="Ellipse 98"/>
          <p:cNvSpPr/>
          <p:nvPr/>
        </p:nvSpPr>
        <p:spPr bwMode="auto">
          <a:xfrm>
            <a:off x="914400" y="5257802"/>
            <a:ext cx="4978400" cy="304799"/>
          </a:xfrm>
          <a:prstGeom prst="ellipse">
            <a:avLst/>
          </a:prstGeom>
          <a:gradFill flip="none" rotWithShape="1">
            <a:gsLst>
              <a:gs pos="100000">
                <a:srgbClr val="FFFFFF">
                  <a:alpha val="0"/>
                </a:srgbClr>
              </a:gs>
              <a:gs pos="0">
                <a:schemeClr val="bg1">
                  <a:lumMod val="75000"/>
                </a:schemeClr>
              </a:gs>
            </a:gsLst>
            <a:path path="shape">
              <a:fillToRect l="50000" t="50000" r="50000" b="50000"/>
            </a:path>
            <a:tileRect/>
          </a:gradFill>
          <a:ln w="9525" cap="flat" cmpd="sng" algn="ctr">
            <a:noFill/>
            <a:prstDash val="solid"/>
          </a:ln>
          <a:effectLst/>
        </p:spPr>
        <p:txBody>
          <a:bodyPr anchor="ctr"/>
          <a:lstStyle/>
          <a:p>
            <a:pPr algn="ctr" fontAlgn="auto">
              <a:spcBef>
                <a:spcPts val="0"/>
              </a:spcBef>
              <a:spcAft>
                <a:spcPts val="0"/>
              </a:spcAft>
              <a:defRPr/>
            </a:pPr>
            <a:endParaRPr lang="en-US" sz="2400">
              <a:solidFill>
                <a:srgbClr val="FFFFFF"/>
              </a:solidFill>
              <a:latin typeface="Calibri" pitchFamily="-111" charset="0"/>
              <a:ea typeface="+mn-ea"/>
            </a:endParaRPr>
          </a:p>
        </p:txBody>
      </p:sp>
      <p:sp>
        <p:nvSpPr>
          <p:cNvPr id="2" name="Title 1"/>
          <p:cNvSpPr>
            <a:spLocks noGrp="1"/>
          </p:cNvSpPr>
          <p:nvPr>
            <p:ph type="title"/>
          </p:nvPr>
        </p:nvSpPr>
        <p:spPr/>
        <p:txBody>
          <a:bodyPr/>
          <a:lstStyle/>
          <a:p>
            <a:r>
              <a:rPr lang="en-US" smtClean="0"/>
              <a:t>Click to edit Master title style</a:t>
            </a:r>
            <a:endParaRPr lang="en-JM"/>
          </a:p>
        </p:txBody>
      </p:sp>
      <p:sp>
        <p:nvSpPr>
          <p:cNvPr id="4" name="Content Placeholder 3"/>
          <p:cNvSpPr>
            <a:spLocks noGrp="1"/>
          </p:cNvSpPr>
          <p:nvPr>
            <p:ph sz="half" idx="2"/>
          </p:nvPr>
        </p:nvSpPr>
        <p:spPr>
          <a:xfrm>
            <a:off x="6400800" y="2667000"/>
            <a:ext cx="5181600" cy="2667000"/>
          </a:xfrm>
        </p:spPr>
        <p:txBody>
          <a:bodyPr>
            <a:normAutofit/>
          </a:bodyPr>
          <a:lstStyle>
            <a:lvl1pPr>
              <a:defRPr sz="2133"/>
            </a:lvl1pPr>
            <a:lvl2pPr>
              <a:defRPr sz="2133"/>
            </a:lvl2pPr>
            <a:lvl3pPr>
              <a:defRPr sz="2133"/>
            </a:lvl3pPr>
            <a:lvl4pPr>
              <a:defRPr sz="2133"/>
            </a:lvl4pPr>
            <a:lvl5pPr>
              <a:defRPr sz="2133"/>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dirty="0"/>
          </a:p>
        </p:txBody>
      </p:sp>
      <p:sp>
        <p:nvSpPr>
          <p:cNvPr id="9" name="Content Placeholder 8"/>
          <p:cNvSpPr>
            <a:spLocks noGrp="1"/>
          </p:cNvSpPr>
          <p:nvPr>
            <p:ph sz="quarter" idx="13"/>
          </p:nvPr>
        </p:nvSpPr>
        <p:spPr>
          <a:xfrm>
            <a:off x="609600" y="1219200"/>
            <a:ext cx="10668000" cy="685800"/>
          </a:xfrm>
        </p:spPr>
        <p:txBody>
          <a:bodyPr>
            <a:noAutofit/>
          </a:bodyPr>
          <a:lstStyle>
            <a:lvl1pPr>
              <a:buNone/>
              <a:defRPr sz="2133"/>
            </a:lvl1pPr>
            <a:lvl2pPr>
              <a:defRPr sz="2133"/>
            </a:lvl2pPr>
            <a:lvl3pPr>
              <a:defRPr sz="2133"/>
            </a:lvl3pPr>
            <a:lvl4pPr>
              <a:defRPr sz="2133"/>
            </a:lvl4pPr>
            <a:lvl5pPr algn="l">
              <a:buNone/>
              <a:defRPr sz="2133"/>
            </a:lvl5pPr>
          </a:lstStyle>
          <a:p>
            <a:pPr lvl="0"/>
            <a:r>
              <a:rPr lang="en-US" smtClean="0"/>
              <a:t>Click to edit Master text styles</a:t>
            </a:r>
          </a:p>
        </p:txBody>
      </p:sp>
      <p:sp>
        <p:nvSpPr>
          <p:cNvPr id="11" name="Picture Placeholder 10"/>
          <p:cNvSpPr>
            <a:spLocks noGrp="1"/>
          </p:cNvSpPr>
          <p:nvPr>
            <p:ph type="pic" sz="quarter" idx="14"/>
          </p:nvPr>
        </p:nvSpPr>
        <p:spPr>
          <a:xfrm>
            <a:off x="812800" y="2514600"/>
            <a:ext cx="5181600" cy="2914651"/>
          </a:xfrm>
          <a:ln w="57150" cap="sq">
            <a:solidFill>
              <a:schemeClr val="bg1"/>
            </a:solidFill>
            <a:miter lim="800000"/>
          </a:ln>
          <a:effectLst>
            <a:outerShdw blurRad="63500" algn="ctr" rotWithShape="0">
              <a:prstClr val="black">
                <a:alpha val="40000"/>
              </a:prstClr>
            </a:outerShdw>
          </a:effectLst>
        </p:spPr>
        <p:txBody>
          <a:bodyPr rtlCol="0">
            <a:normAutofit/>
          </a:bodyPr>
          <a:lstStyle>
            <a:lvl1pPr marL="0" indent="0">
              <a:buFontTx/>
              <a:buNone/>
              <a:defRPr sz="2667"/>
            </a:lvl1pPr>
          </a:lstStyle>
          <a:p>
            <a:pPr lvl="0"/>
            <a:r>
              <a:rPr lang="en-US" noProof="0" smtClean="0"/>
              <a:t>Click icon to add picture</a:t>
            </a:r>
            <a:endParaRPr lang="en-JM" noProof="0"/>
          </a:p>
        </p:txBody>
      </p:sp>
      <p:sp>
        <p:nvSpPr>
          <p:cNvPr id="8" name="Date Placeholder 29"/>
          <p:cNvSpPr>
            <a:spLocks noGrp="1"/>
          </p:cNvSpPr>
          <p:nvPr>
            <p:ph type="dt" sz="half" idx="15"/>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402155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ase Stu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9" name="Content Placeholder 8"/>
          <p:cNvSpPr>
            <a:spLocks noGrp="1"/>
          </p:cNvSpPr>
          <p:nvPr>
            <p:ph sz="quarter" idx="13"/>
          </p:nvPr>
        </p:nvSpPr>
        <p:spPr>
          <a:xfrm>
            <a:off x="609600" y="1219200"/>
            <a:ext cx="10668000" cy="685800"/>
          </a:xfrm>
        </p:spPr>
        <p:txBody>
          <a:bodyPr>
            <a:noAutofit/>
          </a:bodyPr>
          <a:lstStyle>
            <a:lvl1pPr>
              <a:buNone/>
              <a:defRPr sz="2133"/>
            </a:lvl1pPr>
            <a:lvl2pPr>
              <a:defRPr sz="2133"/>
            </a:lvl2pPr>
            <a:lvl3pPr>
              <a:defRPr sz="2133"/>
            </a:lvl3pPr>
            <a:lvl4pPr>
              <a:defRPr sz="2133"/>
            </a:lvl4pPr>
            <a:lvl5pPr algn="l">
              <a:buNone/>
              <a:defRPr sz="2133"/>
            </a:lvl5pPr>
          </a:lstStyle>
          <a:p>
            <a:pPr lvl="0"/>
            <a:r>
              <a:rPr lang="en-US" smtClean="0"/>
              <a:t>Click to edit Master text styles</a:t>
            </a:r>
          </a:p>
        </p:txBody>
      </p:sp>
      <p:sp>
        <p:nvSpPr>
          <p:cNvPr id="11" name="Picture Placeholder 10"/>
          <p:cNvSpPr>
            <a:spLocks noGrp="1"/>
          </p:cNvSpPr>
          <p:nvPr>
            <p:ph type="pic" sz="quarter" idx="14"/>
          </p:nvPr>
        </p:nvSpPr>
        <p:spPr>
          <a:xfrm>
            <a:off x="812797" y="2209800"/>
            <a:ext cx="5913120" cy="3246120"/>
          </a:xfrm>
          <a:ln w="57150" cap="sq">
            <a:solidFill>
              <a:schemeClr val="bg1"/>
            </a:solidFill>
            <a:miter lim="800000"/>
          </a:ln>
          <a:effectLst>
            <a:outerShdw blurRad="63500" sx="101000" sy="101000" algn="ctr" rotWithShape="0">
              <a:prstClr val="black">
                <a:alpha val="40000"/>
              </a:prstClr>
            </a:outerShdw>
          </a:effectLst>
        </p:spPr>
        <p:txBody>
          <a:bodyPr rtlCol="0">
            <a:normAutofit/>
          </a:bodyPr>
          <a:lstStyle>
            <a:lvl1pPr marL="0" indent="0">
              <a:buFontTx/>
              <a:buNone/>
              <a:defRPr sz="2667"/>
            </a:lvl1pPr>
          </a:lstStyle>
          <a:p>
            <a:pPr lvl="0"/>
            <a:r>
              <a:rPr lang="en-US" noProof="0" smtClean="0"/>
              <a:t>Click icon to add picture</a:t>
            </a:r>
            <a:endParaRPr lang="en-JM" noProof="0"/>
          </a:p>
        </p:txBody>
      </p:sp>
      <p:sp>
        <p:nvSpPr>
          <p:cNvPr id="18" name="Content Placeholder 17"/>
          <p:cNvSpPr>
            <a:spLocks noGrp="1"/>
          </p:cNvSpPr>
          <p:nvPr>
            <p:ph sz="quarter" idx="15"/>
          </p:nvPr>
        </p:nvSpPr>
        <p:spPr>
          <a:xfrm>
            <a:off x="7213600" y="3276600"/>
            <a:ext cx="3149600" cy="14478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19" name="Content Placeholder 17"/>
          <p:cNvSpPr>
            <a:spLocks noGrp="1"/>
          </p:cNvSpPr>
          <p:nvPr>
            <p:ph sz="quarter" idx="16"/>
          </p:nvPr>
        </p:nvSpPr>
        <p:spPr>
          <a:xfrm>
            <a:off x="7213600" y="2362200"/>
            <a:ext cx="3149600" cy="6858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20" name="Content Placeholder 17"/>
          <p:cNvSpPr>
            <a:spLocks noGrp="1"/>
          </p:cNvSpPr>
          <p:nvPr>
            <p:ph sz="quarter" idx="17"/>
          </p:nvPr>
        </p:nvSpPr>
        <p:spPr>
          <a:xfrm>
            <a:off x="7213600" y="4876800"/>
            <a:ext cx="3149600" cy="533400"/>
          </a:xfrm>
        </p:spPr>
        <p:txBody>
          <a:bodyPr>
            <a:noAutofit/>
          </a:bodyPr>
          <a:lstStyle>
            <a:lvl1pPr>
              <a:buNone/>
              <a:defRPr sz="2133"/>
            </a:lvl1pPr>
            <a:lvl2pPr>
              <a:defRPr sz="2133"/>
            </a:lvl2pPr>
            <a:lvl3pPr>
              <a:defRPr sz="2133"/>
            </a:lvl3pPr>
            <a:lvl4pPr>
              <a:defRPr sz="2133"/>
            </a:lvl4pPr>
            <a:lvl5pPr>
              <a:defRPr sz="2133"/>
            </a:lvl5pPr>
          </a:lstStyle>
          <a:p>
            <a:pPr lvl="0"/>
            <a:r>
              <a:rPr lang="en-US" smtClean="0"/>
              <a:t>Click to edit Master text styles</a:t>
            </a:r>
          </a:p>
        </p:txBody>
      </p:sp>
      <p:sp>
        <p:nvSpPr>
          <p:cNvPr id="8" name="Date Placeholder 8"/>
          <p:cNvSpPr>
            <a:spLocks noGrp="1"/>
          </p:cNvSpPr>
          <p:nvPr>
            <p:ph type="dt" sz="half" idx="18"/>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375123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act 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JM"/>
          </a:p>
        </p:txBody>
      </p:sp>
      <p:sp>
        <p:nvSpPr>
          <p:cNvPr id="9" name="Content Placeholder 8"/>
          <p:cNvSpPr>
            <a:spLocks noGrp="1"/>
          </p:cNvSpPr>
          <p:nvPr>
            <p:ph sz="quarter" idx="13"/>
          </p:nvPr>
        </p:nvSpPr>
        <p:spPr>
          <a:xfrm>
            <a:off x="609600" y="1219200"/>
            <a:ext cx="10668000" cy="685800"/>
          </a:xfrm>
        </p:spPr>
        <p:txBody>
          <a:bodyPr>
            <a:noAutofit/>
          </a:bodyPr>
          <a:lstStyle>
            <a:lvl1pPr>
              <a:spcBef>
                <a:spcPts val="0"/>
              </a:spcBef>
              <a:buNone/>
              <a:defRPr sz="2133"/>
            </a:lvl1pPr>
            <a:lvl2pPr>
              <a:defRPr sz="2133"/>
            </a:lvl2pPr>
            <a:lvl3pPr>
              <a:defRPr sz="2133"/>
            </a:lvl3pPr>
            <a:lvl4pPr>
              <a:defRPr sz="2133"/>
            </a:lvl4pPr>
            <a:lvl5pPr algn="l">
              <a:buNone/>
              <a:defRPr sz="2133"/>
            </a:lvl5pPr>
          </a:lstStyle>
          <a:p>
            <a:pPr lvl="0"/>
            <a:r>
              <a:rPr lang="en-US" smtClean="0"/>
              <a:t>Click to edit Master text styles</a:t>
            </a:r>
          </a:p>
        </p:txBody>
      </p:sp>
      <p:sp>
        <p:nvSpPr>
          <p:cNvPr id="11" name="Picture Placeholder 10"/>
          <p:cNvSpPr>
            <a:spLocks noGrp="1"/>
          </p:cNvSpPr>
          <p:nvPr>
            <p:ph type="pic" sz="quarter" idx="14"/>
          </p:nvPr>
        </p:nvSpPr>
        <p:spPr>
          <a:xfrm>
            <a:off x="812797" y="2209800"/>
            <a:ext cx="5689603" cy="3246120"/>
          </a:xfrm>
          <a:ln w="57150" cap="sq">
            <a:solidFill>
              <a:schemeClr val="bg1"/>
            </a:solidFill>
            <a:miter lim="800000"/>
          </a:ln>
          <a:effectLst>
            <a:outerShdw blurRad="63500" sx="102000" sy="102000" algn="ctr" rotWithShape="0">
              <a:prstClr val="black">
                <a:alpha val="40000"/>
              </a:prstClr>
            </a:outerShdw>
          </a:effectLst>
        </p:spPr>
        <p:txBody>
          <a:bodyPr rtlCol="0">
            <a:normAutofit/>
          </a:bodyPr>
          <a:lstStyle>
            <a:lvl1pPr marL="0" indent="0">
              <a:buFontTx/>
              <a:buNone/>
              <a:defRPr sz="2667"/>
            </a:lvl1pPr>
          </a:lstStyle>
          <a:p>
            <a:pPr lvl="0"/>
            <a:r>
              <a:rPr lang="en-US" noProof="0" smtClean="0"/>
              <a:t>Click icon to add picture</a:t>
            </a:r>
            <a:endParaRPr lang="en-JM" noProof="0"/>
          </a:p>
        </p:txBody>
      </p:sp>
      <p:sp>
        <p:nvSpPr>
          <p:cNvPr id="4" name="Text Placeholder 3"/>
          <p:cNvSpPr>
            <a:spLocks noGrp="1"/>
          </p:cNvSpPr>
          <p:nvPr>
            <p:ph type="body" sz="quarter" idx="18"/>
          </p:nvPr>
        </p:nvSpPr>
        <p:spPr>
          <a:xfrm>
            <a:off x="7010400" y="22860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3" name="Text Placeholder 3"/>
          <p:cNvSpPr>
            <a:spLocks noGrp="1"/>
          </p:cNvSpPr>
          <p:nvPr>
            <p:ph type="body" sz="quarter" idx="19"/>
          </p:nvPr>
        </p:nvSpPr>
        <p:spPr>
          <a:xfrm>
            <a:off x="7010400" y="27432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4" name="Text Placeholder 3"/>
          <p:cNvSpPr>
            <a:spLocks noGrp="1"/>
          </p:cNvSpPr>
          <p:nvPr>
            <p:ph type="body" sz="quarter" idx="20"/>
          </p:nvPr>
        </p:nvSpPr>
        <p:spPr>
          <a:xfrm>
            <a:off x="7010400" y="32004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5" name="Text Placeholder 3"/>
          <p:cNvSpPr>
            <a:spLocks noGrp="1"/>
          </p:cNvSpPr>
          <p:nvPr>
            <p:ph type="body" sz="quarter" idx="21"/>
          </p:nvPr>
        </p:nvSpPr>
        <p:spPr>
          <a:xfrm>
            <a:off x="7010400" y="36576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6" name="Text Placeholder 3"/>
          <p:cNvSpPr>
            <a:spLocks noGrp="1"/>
          </p:cNvSpPr>
          <p:nvPr>
            <p:ph type="body" sz="quarter" idx="22"/>
          </p:nvPr>
        </p:nvSpPr>
        <p:spPr>
          <a:xfrm>
            <a:off x="7010400" y="41148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7" name="Text Placeholder 3"/>
          <p:cNvSpPr>
            <a:spLocks noGrp="1"/>
          </p:cNvSpPr>
          <p:nvPr>
            <p:ph type="body" sz="quarter" idx="23"/>
          </p:nvPr>
        </p:nvSpPr>
        <p:spPr>
          <a:xfrm>
            <a:off x="7010400" y="45720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8" name="Text Placeholder 3"/>
          <p:cNvSpPr>
            <a:spLocks noGrp="1"/>
          </p:cNvSpPr>
          <p:nvPr>
            <p:ph type="body" sz="quarter" idx="24"/>
          </p:nvPr>
        </p:nvSpPr>
        <p:spPr>
          <a:xfrm>
            <a:off x="7010400" y="5029200"/>
            <a:ext cx="4165600" cy="381000"/>
          </a:xfrm>
        </p:spPr>
        <p:txBody>
          <a:bodyPr>
            <a:noAutofit/>
          </a:bodyPr>
          <a:lstStyle>
            <a:lvl1pPr marL="0" indent="0">
              <a:buFontTx/>
              <a:buNone/>
              <a:defRPr sz="2133"/>
            </a:lvl1pPr>
            <a:lvl2pPr>
              <a:defRPr sz="2133"/>
            </a:lvl2pPr>
            <a:lvl3pPr>
              <a:defRPr sz="1867"/>
            </a:lvl3pPr>
            <a:lvl4pPr>
              <a:defRPr sz="1600"/>
            </a:lvl4pPr>
            <a:lvl5pPr>
              <a:defRPr sz="1600"/>
            </a:lvl5pPr>
          </a:lstStyle>
          <a:p>
            <a:pPr lvl="0"/>
            <a:r>
              <a:rPr lang="en-US" smtClean="0"/>
              <a:t>Click to edit Master text styles</a:t>
            </a:r>
          </a:p>
        </p:txBody>
      </p:sp>
      <p:sp>
        <p:nvSpPr>
          <p:cNvPr id="12" name="Date Placeholder 8"/>
          <p:cNvSpPr>
            <a:spLocks noGrp="1"/>
          </p:cNvSpPr>
          <p:nvPr>
            <p:ph type="dt" sz="half" idx="25"/>
          </p:nvPr>
        </p:nvSpPr>
        <p:spPr/>
        <p:txBody>
          <a:bodyPr/>
          <a:lstStyle>
            <a:lvl1pPr>
              <a:defRPr/>
            </a:lvl1pPr>
          </a:lstStyle>
          <a:p>
            <a:fld id="{033F2CDE-235E-4242-A191-DDBD229CEC9F}" type="datetimeFigureOut">
              <a:rPr lang="en-US" smtClean="0"/>
              <a:t>6/1/2016</a:t>
            </a:fld>
            <a:endParaRPr lang="en-US"/>
          </a:p>
        </p:txBody>
      </p:sp>
      <p:sp>
        <p:nvSpPr>
          <p:cNvPr id="19" name="Slide Number Placeholder 5"/>
          <p:cNvSpPr>
            <a:spLocks noGrp="1"/>
          </p:cNvSpPr>
          <p:nvPr>
            <p:ph type="sldNum" sz="quarter" idx="26"/>
          </p:nvPr>
        </p:nvSpPr>
        <p:spPr>
          <a:xfrm>
            <a:off x="8432800" y="-770467"/>
            <a:ext cx="781051" cy="711200"/>
          </a:xfrm>
          <a:prstGeom prst="rect">
            <a:avLst/>
          </a:prstGeom>
        </p:spPr>
        <p:txBody>
          <a:bodyPr vert="horz" wrap="square" lIns="91440" tIns="45720" rIns="91440" bIns="45720" numCol="1" anchor="t" anchorCtr="0" compatLnSpc="1">
            <a:prstTxWarp prst="textNoShape">
              <a:avLst/>
            </a:prstTxWarp>
          </a:bodyPr>
          <a:lstStyle>
            <a:lvl1pPr>
              <a:defRPr/>
            </a:lvl1pPr>
          </a:lstStyle>
          <a:p>
            <a:fld id="{E24C52B1-0045-43D3-923E-F4D6261BE11E}" type="slidenum">
              <a:rPr lang="en-US" smtClean="0"/>
              <a:t>‹#›</a:t>
            </a:fld>
            <a:endParaRPr lang="en-US"/>
          </a:p>
        </p:txBody>
      </p:sp>
    </p:spTree>
    <p:extLst>
      <p:ext uri="{BB962C8B-B14F-4D97-AF65-F5344CB8AC3E}">
        <p14:creationId xmlns:p14="http://schemas.microsoft.com/office/powerpoint/2010/main" val="108415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JM"/>
          </a:p>
        </p:txBody>
      </p:sp>
      <p:sp>
        <p:nvSpPr>
          <p:cNvPr id="3" name="Text Placeholder 2"/>
          <p:cNvSpPr>
            <a:spLocks noGrp="1"/>
          </p:cNvSpPr>
          <p:nvPr>
            <p:ph type="body" idx="1"/>
          </p:nvPr>
        </p:nvSpPr>
        <p:spPr>
          <a:xfrm>
            <a:off x="609600" y="1535113"/>
            <a:ext cx="5386917" cy="639763"/>
          </a:xfrm>
        </p:spPr>
        <p:txBody>
          <a:bodyPr anchor="b">
            <a:normAutofit/>
          </a:bodyPr>
          <a:lstStyle>
            <a:lvl1pPr marL="0" indent="0">
              <a:buNone/>
              <a:defRPr sz="2400" b="1">
                <a:solidFill>
                  <a:srgbClr val="00B0F0"/>
                </a:solidFill>
                <a:latin typeface="PT Sans Narrow" pitchFamily="34" charset="0"/>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6"/>
            <a:ext cx="5386917" cy="3692525"/>
          </a:xfrm>
        </p:spPr>
        <p:txBody>
          <a:bodyPr>
            <a:normAutofit/>
          </a:bodyPr>
          <a:lstStyle>
            <a:lvl1pPr>
              <a:defRPr sz="2133"/>
            </a:lvl1pPr>
            <a:lvl2pPr>
              <a:defRPr sz="2133"/>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5" name="Text Placeholder 4"/>
          <p:cNvSpPr>
            <a:spLocks noGrp="1"/>
          </p:cNvSpPr>
          <p:nvPr>
            <p:ph type="body" sz="quarter" idx="3"/>
          </p:nvPr>
        </p:nvSpPr>
        <p:spPr>
          <a:xfrm>
            <a:off x="6193369" y="1535113"/>
            <a:ext cx="5389033" cy="639763"/>
          </a:xfrm>
        </p:spPr>
        <p:txBody>
          <a:bodyPr anchor="b">
            <a:normAutofit/>
          </a:bodyPr>
          <a:lstStyle>
            <a:lvl1pPr marL="0" indent="0">
              <a:buNone/>
              <a:defRPr sz="2400" b="1">
                <a:solidFill>
                  <a:srgbClr val="00B0F0"/>
                </a:solidFill>
                <a:latin typeface="PT Sans Narrow" pitchFamily="34" charset="0"/>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6"/>
            <a:ext cx="5389033" cy="3692525"/>
          </a:xfrm>
        </p:spPr>
        <p:txBody>
          <a:bodyPr>
            <a:normAutofit/>
          </a:bodyPr>
          <a:lstStyle>
            <a:lvl1pPr>
              <a:defRPr sz="2133"/>
            </a:lvl1pPr>
            <a:lvl2pPr>
              <a:defRPr sz="2133"/>
            </a:lvl2pPr>
            <a:lvl3pPr>
              <a:defRPr sz="2133"/>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JM"/>
          </a:p>
        </p:txBody>
      </p:sp>
      <p:sp>
        <p:nvSpPr>
          <p:cNvPr id="7" name="Date Placeholder 8"/>
          <p:cNvSpPr>
            <a:spLocks noGrp="1"/>
          </p:cNvSpPr>
          <p:nvPr>
            <p:ph type="dt" sz="half" idx="10"/>
          </p:nvPr>
        </p:nvSpPr>
        <p:spPr/>
        <p:txBody>
          <a:bodyPr/>
          <a:lstStyle>
            <a:lvl1pPr>
              <a:defRPr/>
            </a:lvl1pPr>
          </a:lstStyle>
          <a:p>
            <a:fld id="{033F2CDE-235E-4242-A191-DDBD229CEC9F}" type="datetimeFigureOut">
              <a:rPr lang="en-US" smtClean="0"/>
              <a:t>6/1/2016</a:t>
            </a:fld>
            <a:endParaRPr lang="en-US"/>
          </a:p>
        </p:txBody>
      </p:sp>
    </p:spTree>
    <p:extLst>
      <p:ext uri="{BB962C8B-B14F-4D97-AF65-F5344CB8AC3E}">
        <p14:creationId xmlns:p14="http://schemas.microsoft.com/office/powerpoint/2010/main" val="755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77801"/>
            <a:ext cx="10972800" cy="71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JM" altLang="en-US" smtClean="0"/>
          </a:p>
        </p:txBody>
      </p:sp>
      <p:sp>
        <p:nvSpPr>
          <p:cNvPr id="1027" name="Text Placeholder 2"/>
          <p:cNvSpPr>
            <a:spLocks noGrp="1"/>
          </p:cNvSpPr>
          <p:nvPr>
            <p:ph type="body" idx="1"/>
          </p:nvPr>
        </p:nvSpPr>
        <p:spPr bwMode="auto">
          <a:xfrm>
            <a:off x="609600" y="13716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JM" altLang="en-US" smtClean="0"/>
          </a:p>
        </p:txBody>
      </p:sp>
      <p:sp>
        <p:nvSpPr>
          <p:cNvPr id="9" name="Date Placeholder 8"/>
          <p:cNvSpPr>
            <a:spLocks noGrp="1"/>
          </p:cNvSpPr>
          <p:nvPr>
            <p:ph type="dt" sz="half" idx="2"/>
          </p:nvPr>
        </p:nvSpPr>
        <p:spPr>
          <a:xfrm>
            <a:off x="8839200" y="6248400"/>
            <a:ext cx="2844800" cy="366184"/>
          </a:xfrm>
          <a:prstGeom prst="rect">
            <a:avLst/>
          </a:prstGeom>
        </p:spPr>
        <p:txBody>
          <a:bodyPr vert="horz" lIns="91440" tIns="45720" rIns="91440" bIns="45720" rtlCol="0" anchor="ctr"/>
          <a:lstStyle>
            <a:lvl1pPr algn="l" fontAlgn="auto">
              <a:spcBef>
                <a:spcPts val="0"/>
              </a:spcBef>
              <a:spcAft>
                <a:spcPts val="0"/>
              </a:spcAft>
              <a:defRPr sz="1600">
                <a:solidFill>
                  <a:schemeClr val="tx1">
                    <a:tint val="75000"/>
                  </a:schemeClr>
                </a:solidFill>
                <a:latin typeface="+mn-lt"/>
                <a:ea typeface="+mn-ea"/>
                <a:cs typeface="+mn-cs"/>
              </a:defRPr>
            </a:lvl1pPr>
          </a:lstStyle>
          <a:p>
            <a:fld id="{033F2CDE-235E-4242-A191-DDBD229CEC9F}" type="datetimeFigureOut">
              <a:rPr lang="en-US" smtClean="0"/>
              <a:t>6/1/2016</a:t>
            </a:fld>
            <a:endParaRPr lang="en-US"/>
          </a:p>
        </p:txBody>
      </p:sp>
      <p:grpSp>
        <p:nvGrpSpPr>
          <p:cNvPr id="1029" name="Group 19"/>
          <p:cNvGrpSpPr>
            <a:grpSpLocks/>
          </p:cNvGrpSpPr>
          <p:nvPr/>
        </p:nvGrpSpPr>
        <p:grpSpPr bwMode="auto">
          <a:xfrm>
            <a:off x="732367" y="914400"/>
            <a:ext cx="10727267" cy="10584"/>
            <a:chOff x="548640" y="914400"/>
            <a:chExt cx="8046720" cy="9144"/>
          </a:xfrm>
        </p:grpSpPr>
        <p:cxnSp>
          <p:nvCxnSpPr>
            <p:cNvPr id="18" name="Straight Connector 17"/>
            <p:cNvCxnSpPr/>
            <p:nvPr userDrawn="1"/>
          </p:nvCxnSpPr>
          <p:spPr>
            <a:xfrm>
              <a:off x="548640" y="914400"/>
              <a:ext cx="804672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548640" y="923544"/>
              <a:ext cx="80467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030" name="Group 27"/>
          <p:cNvGrpSpPr>
            <a:grpSpLocks/>
          </p:cNvGrpSpPr>
          <p:nvPr/>
        </p:nvGrpSpPr>
        <p:grpSpPr bwMode="auto">
          <a:xfrm>
            <a:off x="10261600" y="6284384"/>
            <a:ext cx="535517" cy="533400"/>
            <a:chOff x="7350331" y="4419600"/>
            <a:chExt cx="533400" cy="533400"/>
          </a:xfrm>
        </p:grpSpPr>
        <p:sp>
          <p:nvSpPr>
            <p:cNvPr id="27" name="Action Button: Custom 26">
              <a:hlinkClick r:id="" action="ppaction://hlinkshowjump?jump=previousslide" highlightClick="1"/>
            </p:cNvPr>
            <p:cNvSpPr/>
            <p:nvPr userDrawn="1"/>
          </p:nvSpPr>
          <p:spPr>
            <a:xfrm>
              <a:off x="7350331" y="4419600"/>
              <a:ext cx="533400" cy="533400"/>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sp>
          <p:nvSpPr>
            <p:cNvPr id="25" name="Oval 24"/>
            <p:cNvSpPr/>
            <p:nvPr/>
          </p:nvSpPr>
          <p:spPr>
            <a:xfrm flipH="1">
              <a:off x="7426230" y="4495800"/>
              <a:ext cx="381603" cy="3810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cxnSp>
          <p:nvCxnSpPr>
            <p:cNvPr id="26" name="Straight Arrow Connector 25"/>
            <p:cNvCxnSpPr/>
            <p:nvPr/>
          </p:nvCxnSpPr>
          <p:spPr>
            <a:xfrm flipH="1">
              <a:off x="7502128" y="4686300"/>
              <a:ext cx="229805" cy="0"/>
            </a:xfrm>
            <a:prstGeom prst="straightConnector1">
              <a:avLst/>
            </a:prstGeom>
            <a:ln w="254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1031" name="Group 28"/>
          <p:cNvGrpSpPr>
            <a:grpSpLocks/>
          </p:cNvGrpSpPr>
          <p:nvPr/>
        </p:nvGrpSpPr>
        <p:grpSpPr bwMode="auto">
          <a:xfrm flipH="1">
            <a:off x="10972800" y="6284384"/>
            <a:ext cx="535517" cy="533400"/>
            <a:chOff x="7350331" y="4419600"/>
            <a:chExt cx="533400" cy="533400"/>
          </a:xfrm>
        </p:grpSpPr>
        <p:sp>
          <p:nvSpPr>
            <p:cNvPr id="30" name="Action Button: Custom 29">
              <a:hlinkClick r:id="" action="ppaction://hlinkshowjump?jump=nextslide" highlightClick="1"/>
            </p:cNvPr>
            <p:cNvSpPr/>
            <p:nvPr userDrawn="1"/>
          </p:nvSpPr>
          <p:spPr>
            <a:xfrm>
              <a:off x="7350331" y="4419600"/>
              <a:ext cx="533400" cy="533400"/>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sp>
          <p:nvSpPr>
            <p:cNvPr id="31" name="Oval 30"/>
            <p:cNvSpPr/>
            <p:nvPr/>
          </p:nvSpPr>
          <p:spPr>
            <a:xfrm flipH="1">
              <a:off x="7426230" y="4495800"/>
              <a:ext cx="381603" cy="381000"/>
            </a:xfrm>
            <a:prstGeom prst="ellipse">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JM" sz="2400"/>
            </a:p>
          </p:txBody>
        </p:sp>
        <p:cxnSp>
          <p:nvCxnSpPr>
            <p:cNvPr id="32" name="Straight Arrow Connector 31"/>
            <p:cNvCxnSpPr/>
            <p:nvPr/>
          </p:nvCxnSpPr>
          <p:spPr>
            <a:xfrm flipH="1">
              <a:off x="7502128" y="4686300"/>
              <a:ext cx="229805" cy="0"/>
            </a:xfrm>
            <a:prstGeom prst="straightConnector1">
              <a:avLst/>
            </a:prstGeom>
            <a:ln w="254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grpSp>
      <p:sp>
        <p:nvSpPr>
          <p:cNvPr id="2" name="Right Triangle 1"/>
          <p:cNvSpPr>
            <a:spLocks noChangeArrowheads="1"/>
          </p:cNvSpPr>
          <p:nvPr/>
        </p:nvSpPr>
        <p:spPr bwMode="auto">
          <a:xfrm rot="10800000">
            <a:off x="10896600" y="-25400"/>
            <a:ext cx="1295400" cy="1295400"/>
          </a:xfrm>
          <a:prstGeom prst="rtTriangle">
            <a:avLst/>
          </a:prstGeom>
          <a:gradFill rotWithShape="1">
            <a:gsLst>
              <a:gs pos="0">
                <a:srgbClr val="009CF0"/>
              </a:gs>
              <a:gs pos="20000">
                <a:srgbClr val="0099EA"/>
              </a:gs>
              <a:gs pos="100000">
                <a:srgbClr val="0074B2"/>
              </a:gs>
            </a:gsLst>
            <a:lin ang="5400000"/>
          </a:gradFill>
          <a:ln w="9525">
            <a:solidFill>
              <a:srgbClr val="0091D2"/>
            </a:solidFill>
            <a:miter lim="800000"/>
            <a:headEnd/>
            <a:tailEnd/>
          </a:ln>
          <a:effectLst>
            <a:outerShdw blurRad="40000" dist="23000" dir="5400000" rotWithShape="0">
              <a:srgbClr val="808080">
                <a:alpha val="34999"/>
              </a:srgbClr>
            </a:outerShdw>
          </a:effectLst>
        </p:spPr>
        <p:txBody>
          <a:bodyPr anchor="ctr"/>
          <a:lstStyle/>
          <a:p>
            <a:pPr algn="ctr">
              <a:defRPr/>
            </a:pPr>
            <a:endParaRPr lang="en-US" sz="2400">
              <a:solidFill>
                <a:srgbClr val="009FD9"/>
              </a:solidFill>
              <a:latin typeface="+mn-lt"/>
              <a:ea typeface="+mn-ea"/>
            </a:endParaRPr>
          </a:p>
        </p:txBody>
      </p:sp>
      <p:pic>
        <p:nvPicPr>
          <p:cNvPr id="1033" name="Picture 2" descr="ig_white.png"/>
          <p:cNvPicPr>
            <a:picLocks noChangeAspect="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1480800" y="84667"/>
            <a:ext cx="601133" cy="60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4165600" y="6356351"/>
            <a:ext cx="3860800" cy="366183"/>
          </a:xfrm>
          <a:prstGeom prst="rect">
            <a:avLst/>
          </a:prstGeom>
        </p:spPr>
        <p:txBody>
          <a:bodyPr vert="horz" lIns="91440" tIns="45720" rIns="91440" bIns="45720" rtlCol="0" anchor="ctr"/>
          <a:lstStyle>
            <a:lvl1pPr algn="ctr">
              <a:defRPr sz="1600">
                <a:solidFill>
                  <a:schemeClr val="tx1">
                    <a:tint val="75000"/>
                  </a:schemeClr>
                </a:solidFill>
                <a:latin typeface="Calibri" charset="0"/>
                <a:ea typeface="ＭＳ Ｐゴシック" charset="0"/>
                <a:cs typeface="ＭＳ Ｐゴシック" charset="0"/>
              </a:defRPr>
            </a:lvl1pPr>
          </a:lstStyle>
          <a:p>
            <a:endParaRPr lang="en-US"/>
          </a:p>
        </p:txBody>
      </p:sp>
    </p:spTree>
    <p:extLst>
      <p:ext uri="{BB962C8B-B14F-4D97-AF65-F5344CB8AC3E}">
        <p14:creationId xmlns:p14="http://schemas.microsoft.com/office/powerpoint/2010/main" val="56932437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iming>
    <p:tnLst>
      <p:par>
        <p:cTn id="1" dur="indefinite" restart="never" nodeType="tmRoot"/>
      </p:par>
    </p:tnLst>
  </p:timing>
  <p:txStyles>
    <p:titleStyle>
      <a:lvl1pPr algn="l" rtl="0" eaLnBrk="1" fontAlgn="base" hangingPunct="1">
        <a:spcBef>
          <a:spcPct val="0"/>
        </a:spcBef>
        <a:spcAft>
          <a:spcPct val="0"/>
        </a:spcAft>
        <a:defRPr sz="5867" kern="1200">
          <a:solidFill>
            <a:srgbClr val="00B0F0"/>
          </a:solidFill>
          <a:latin typeface="PT Sans Narrow" pitchFamily="34" charset="0"/>
          <a:ea typeface="MS PGothic" panose="020B0600070205080204" pitchFamily="34" charset="-128"/>
          <a:cs typeface="ＭＳ Ｐゴシック" charset="0"/>
        </a:defRPr>
      </a:lvl1pPr>
      <a:lvl2pPr algn="l" rtl="0" eaLnBrk="1" fontAlgn="base" hangingPunct="1">
        <a:spcBef>
          <a:spcPct val="0"/>
        </a:spcBef>
        <a:spcAft>
          <a:spcPct val="0"/>
        </a:spcAft>
        <a:defRPr sz="5867">
          <a:solidFill>
            <a:srgbClr val="00B0F0"/>
          </a:solidFill>
          <a:latin typeface="PT Sans Narrow" pitchFamily="34" charset="0"/>
          <a:ea typeface="MS PGothic" panose="020B0600070205080204" pitchFamily="34" charset="-128"/>
          <a:cs typeface="ＭＳ Ｐゴシック" charset="0"/>
        </a:defRPr>
      </a:lvl2pPr>
      <a:lvl3pPr algn="l" rtl="0" eaLnBrk="1" fontAlgn="base" hangingPunct="1">
        <a:spcBef>
          <a:spcPct val="0"/>
        </a:spcBef>
        <a:spcAft>
          <a:spcPct val="0"/>
        </a:spcAft>
        <a:defRPr sz="5867">
          <a:solidFill>
            <a:srgbClr val="00B0F0"/>
          </a:solidFill>
          <a:latin typeface="PT Sans Narrow" pitchFamily="34" charset="0"/>
          <a:ea typeface="MS PGothic" panose="020B0600070205080204" pitchFamily="34" charset="-128"/>
          <a:cs typeface="ＭＳ Ｐゴシック" charset="0"/>
        </a:defRPr>
      </a:lvl3pPr>
      <a:lvl4pPr algn="l" rtl="0" eaLnBrk="1" fontAlgn="base" hangingPunct="1">
        <a:spcBef>
          <a:spcPct val="0"/>
        </a:spcBef>
        <a:spcAft>
          <a:spcPct val="0"/>
        </a:spcAft>
        <a:defRPr sz="5867">
          <a:solidFill>
            <a:srgbClr val="00B0F0"/>
          </a:solidFill>
          <a:latin typeface="PT Sans Narrow" pitchFamily="34" charset="0"/>
          <a:ea typeface="MS PGothic" panose="020B0600070205080204" pitchFamily="34" charset="-128"/>
          <a:cs typeface="ＭＳ Ｐゴシック" charset="0"/>
        </a:defRPr>
      </a:lvl4pPr>
      <a:lvl5pPr algn="l" rtl="0" eaLnBrk="1" fontAlgn="base" hangingPunct="1">
        <a:spcBef>
          <a:spcPct val="0"/>
        </a:spcBef>
        <a:spcAft>
          <a:spcPct val="0"/>
        </a:spcAft>
        <a:defRPr sz="5867">
          <a:solidFill>
            <a:srgbClr val="00B0F0"/>
          </a:solidFill>
          <a:latin typeface="PT Sans Narrow" pitchFamily="34" charset="0"/>
          <a:ea typeface="MS PGothic" panose="020B0600070205080204" pitchFamily="34" charset="-128"/>
          <a:cs typeface="ＭＳ Ｐゴシック" charset="0"/>
        </a:defRPr>
      </a:lvl5pPr>
      <a:lvl6pPr marL="609585" algn="l" rtl="0" eaLnBrk="1" fontAlgn="base" hangingPunct="1">
        <a:spcBef>
          <a:spcPct val="0"/>
        </a:spcBef>
        <a:spcAft>
          <a:spcPct val="0"/>
        </a:spcAft>
        <a:defRPr sz="5867">
          <a:solidFill>
            <a:srgbClr val="00B0F0"/>
          </a:solidFill>
          <a:latin typeface="PT Sans Narrow" pitchFamily="34" charset="0"/>
        </a:defRPr>
      </a:lvl6pPr>
      <a:lvl7pPr marL="1219170" algn="l" rtl="0" eaLnBrk="1" fontAlgn="base" hangingPunct="1">
        <a:spcBef>
          <a:spcPct val="0"/>
        </a:spcBef>
        <a:spcAft>
          <a:spcPct val="0"/>
        </a:spcAft>
        <a:defRPr sz="5867">
          <a:solidFill>
            <a:srgbClr val="00B0F0"/>
          </a:solidFill>
          <a:latin typeface="PT Sans Narrow" pitchFamily="34" charset="0"/>
        </a:defRPr>
      </a:lvl7pPr>
      <a:lvl8pPr marL="1828754" algn="l" rtl="0" eaLnBrk="1" fontAlgn="base" hangingPunct="1">
        <a:spcBef>
          <a:spcPct val="0"/>
        </a:spcBef>
        <a:spcAft>
          <a:spcPct val="0"/>
        </a:spcAft>
        <a:defRPr sz="5867">
          <a:solidFill>
            <a:srgbClr val="00B0F0"/>
          </a:solidFill>
          <a:latin typeface="PT Sans Narrow" pitchFamily="34" charset="0"/>
        </a:defRPr>
      </a:lvl8pPr>
      <a:lvl9pPr marL="2438339" algn="l" rtl="0" eaLnBrk="1" fontAlgn="base" hangingPunct="1">
        <a:spcBef>
          <a:spcPct val="0"/>
        </a:spcBef>
        <a:spcAft>
          <a:spcPct val="0"/>
        </a:spcAft>
        <a:defRPr sz="5867">
          <a:solidFill>
            <a:srgbClr val="00B0F0"/>
          </a:solidFill>
          <a:latin typeface="PT Sans Narrow" pitchFamily="34" charset="0"/>
        </a:defRPr>
      </a:lvl9pPr>
    </p:titleStyle>
    <p:bodyStyle>
      <a:lvl1pPr marL="457189" indent="-457189" algn="l" rtl="0" eaLnBrk="1" fontAlgn="base" hangingPunct="1">
        <a:spcBef>
          <a:spcPct val="20000"/>
        </a:spcBef>
        <a:spcAft>
          <a:spcPct val="0"/>
        </a:spcAft>
        <a:buFont typeface="Arial" panose="020B0604020202020204" pitchFamily="34" charset="0"/>
        <a:buChar char="•"/>
        <a:defRPr sz="3733" kern="1200">
          <a:solidFill>
            <a:srgbClr val="404040"/>
          </a:solidFill>
          <a:latin typeface="+mn-lt"/>
          <a:ea typeface="MS PGothic" panose="020B0600070205080204" pitchFamily="34" charset="-128"/>
          <a:cs typeface="ＭＳ Ｐゴシック" charset="0"/>
        </a:defRPr>
      </a:lvl1pPr>
      <a:lvl2pPr marL="990575" indent="-380990" algn="l" rtl="0" eaLnBrk="1" fontAlgn="base" hangingPunct="1">
        <a:spcBef>
          <a:spcPct val="20000"/>
        </a:spcBef>
        <a:spcAft>
          <a:spcPct val="0"/>
        </a:spcAft>
        <a:buFont typeface="Arial" panose="020B0604020202020204" pitchFamily="34" charset="0"/>
        <a:buChar char="–"/>
        <a:defRPr sz="3200" kern="1200">
          <a:solidFill>
            <a:srgbClr val="404040"/>
          </a:solidFill>
          <a:latin typeface="+mn-lt"/>
          <a:ea typeface="MS PGothic" panose="020B0600070205080204" pitchFamily="34" charset="-128"/>
          <a:cs typeface="+mn-cs"/>
        </a:defRPr>
      </a:lvl2pPr>
      <a:lvl3pPr marL="1523962" indent="-304792" algn="l" rtl="0" eaLnBrk="1" fontAlgn="base" hangingPunct="1">
        <a:spcBef>
          <a:spcPct val="20000"/>
        </a:spcBef>
        <a:spcAft>
          <a:spcPct val="0"/>
        </a:spcAft>
        <a:buFont typeface="Arial" panose="020B0604020202020204" pitchFamily="34" charset="0"/>
        <a:buChar char="•"/>
        <a:defRPr sz="2667" kern="1200">
          <a:solidFill>
            <a:srgbClr val="404040"/>
          </a:solidFill>
          <a:latin typeface="+mn-lt"/>
          <a:ea typeface="MS PGothic" panose="020B0600070205080204" pitchFamily="34" charset="-128"/>
          <a:cs typeface="+mn-cs"/>
        </a:defRPr>
      </a:lvl3pPr>
      <a:lvl4pPr marL="2133547" indent="-304792" algn="l" rtl="0" eaLnBrk="1" fontAlgn="base" hangingPunct="1">
        <a:spcBef>
          <a:spcPct val="20000"/>
        </a:spcBef>
        <a:spcAft>
          <a:spcPct val="0"/>
        </a:spcAft>
        <a:buFont typeface="Arial" panose="020B0604020202020204" pitchFamily="34" charset="0"/>
        <a:buChar char="–"/>
        <a:defRPr kern="1200">
          <a:solidFill>
            <a:srgbClr val="404040"/>
          </a:solidFill>
          <a:latin typeface="+mn-lt"/>
          <a:ea typeface="MS PGothic" panose="020B0600070205080204" pitchFamily="34" charset="-128"/>
          <a:cs typeface="+mn-cs"/>
        </a:defRPr>
      </a:lvl4pPr>
      <a:lvl5pPr marL="2743131" indent="-304792" algn="l" rtl="0" eaLnBrk="1" fontAlgn="base" hangingPunct="1">
        <a:spcBef>
          <a:spcPct val="20000"/>
        </a:spcBef>
        <a:spcAft>
          <a:spcPct val="0"/>
        </a:spcAft>
        <a:buFont typeface="Arial" panose="020B0604020202020204" pitchFamily="34" charset="0"/>
        <a:buChar char="»"/>
        <a:defRPr kern="1200">
          <a:solidFill>
            <a:srgbClr val="404040"/>
          </a:solidFill>
          <a:latin typeface="+mn-lt"/>
          <a:ea typeface="MS PGothic" panose="020B0600070205080204" pitchFamily="34" charset="-128"/>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debugmode.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jasmine.github.io/2.0/introduction.html" TargetMode="External"/><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karma-runner.github.io/0.13/index.html"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docs.angularjs.org/api/ngMock"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Sales-India@infragistics.com" TargetMode="External"/><Relationship Id="rId2" Type="http://schemas.openxmlformats.org/officeDocument/2006/relationships/hyperlink" Target="http://www.infragistics.com/products/ultimate/download" TargetMode="External"/><Relationship Id="rId1" Type="http://schemas.openxmlformats.org/officeDocument/2006/relationships/slideLayout" Target="../slideLayouts/slideLayout2.xml"/><Relationship Id="rId4" Type="http://schemas.openxmlformats.org/officeDocument/2006/relationships/hyperlink" Target="mailto:dkumar@infragistics.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Sales-India@infragistics.com" TargetMode="External"/><Relationship Id="rId2" Type="http://schemas.openxmlformats.org/officeDocument/2006/relationships/hyperlink" Target="http://www.infragistics.com/products/ultimate/download" TargetMode="External"/><Relationship Id="rId1" Type="http://schemas.openxmlformats.org/officeDocument/2006/relationships/slideLayout" Target="../slideLayouts/slideLayout2.xml"/><Relationship Id="rId4" Type="http://schemas.openxmlformats.org/officeDocument/2006/relationships/hyperlink" Target="http://www.infragistics.com/community/blogs/dhananjay_kumar/default.asp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debugmode.net/"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gniteui.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8000" y="609600"/>
            <a:ext cx="11157526" cy="2701636"/>
          </a:xfrm>
        </p:spPr>
        <p:txBody>
          <a:bodyPr/>
          <a:lstStyle/>
          <a:p>
            <a:r>
              <a:rPr lang="en-US" cap="all" dirty="0"/>
              <a:t>UNIT TESTING IN ANGULARJS</a:t>
            </a:r>
          </a:p>
        </p:txBody>
      </p:sp>
      <p:sp>
        <p:nvSpPr>
          <p:cNvPr id="3" name="Subtitle 2"/>
          <p:cNvSpPr>
            <a:spLocks noGrp="1"/>
          </p:cNvSpPr>
          <p:nvPr>
            <p:ph type="subTitle" idx="1"/>
          </p:nvPr>
        </p:nvSpPr>
        <p:spPr>
          <a:xfrm>
            <a:off x="507999" y="3879274"/>
            <a:ext cx="11157527" cy="2258291"/>
          </a:xfrm>
        </p:spPr>
        <p:txBody>
          <a:bodyPr>
            <a:noAutofit/>
          </a:bodyPr>
          <a:lstStyle/>
          <a:p>
            <a:pPr algn="r"/>
            <a:r>
              <a:rPr lang="en-GB" sz="2800" dirty="0" smtClean="0"/>
              <a:t>Dhananjay Kumar</a:t>
            </a:r>
          </a:p>
          <a:p>
            <a:pPr algn="r"/>
            <a:r>
              <a:rPr lang="en-GB" sz="2800" dirty="0" smtClean="0"/>
              <a:t>@debug_mode</a:t>
            </a:r>
          </a:p>
          <a:p>
            <a:pPr algn="r"/>
            <a:r>
              <a:rPr lang="en-GB" sz="2800" dirty="0" smtClean="0">
                <a:hlinkClick r:id="rId2"/>
              </a:rPr>
              <a:t>http</a:t>
            </a:r>
            <a:r>
              <a:rPr lang="en-GB" sz="2800" dirty="0">
                <a:hlinkClick r:id="rId2"/>
              </a:rPr>
              <a:t>://</a:t>
            </a:r>
            <a:r>
              <a:rPr lang="en-GB" sz="2800" dirty="0" smtClean="0">
                <a:hlinkClick r:id="rId2"/>
              </a:rPr>
              <a:t>debugmode.net</a:t>
            </a:r>
            <a:r>
              <a:rPr lang="en-GB" sz="2800" dirty="0" smtClean="0"/>
              <a:t>  </a:t>
            </a:r>
            <a:endParaRPr lang="en-US" sz="2800" dirty="0"/>
          </a:p>
        </p:txBody>
      </p:sp>
    </p:spTree>
    <p:extLst>
      <p:ext uri="{BB962C8B-B14F-4D97-AF65-F5344CB8AC3E}">
        <p14:creationId xmlns:p14="http://schemas.microsoft.com/office/powerpoint/2010/main" val="9913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Jasmine </a:t>
            </a:r>
            <a:endParaRPr lang="en-US" dirty="0"/>
          </a:p>
        </p:txBody>
      </p:sp>
      <p:pic>
        <p:nvPicPr>
          <p:cNvPr id="5" name="Picture 4"/>
          <p:cNvPicPr>
            <a:picLocks noChangeAspect="1"/>
          </p:cNvPicPr>
          <p:nvPr/>
        </p:nvPicPr>
        <p:blipFill>
          <a:blip r:embed="rId2"/>
          <a:stretch>
            <a:fillRect/>
          </a:stretch>
        </p:blipFill>
        <p:spPr>
          <a:xfrm>
            <a:off x="6101587" y="1600202"/>
            <a:ext cx="5898325" cy="3396279"/>
          </a:xfrm>
          <a:prstGeom prst="rect">
            <a:avLst/>
          </a:prstGeom>
        </p:spPr>
      </p:pic>
      <p:sp>
        <p:nvSpPr>
          <p:cNvPr id="9" name="Content Placeholder 8"/>
          <p:cNvSpPr txBox="1">
            <a:spLocks noGrp="1"/>
          </p:cNvSpPr>
          <p:nvPr>
            <p:ph sz="half" idx="1"/>
          </p:nvPr>
        </p:nvSpPr>
        <p:spPr>
          <a:prstGeom prst="rect">
            <a:avLst/>
          </a:prstGeom>
          <a:noFill/>
        </p:spPr>
        <p:txBody>
          <a:bodyPr wrap="square" rtlCol="0">
            <a:spAutoFit/>
          </a:bodyPr>
          <a:lstStyle/>
          <a:p>
            <a:pPr marL="285750" indent="-285750">
              <a:buFont typeface="Wingdings" panose="05000000000000000000" pitchFamily="2" charset="2"/>
              <a:buChar char="Ø"/>
            </a:pPr>
            <a:r>
              <a:rPr lang="en-US" sz="2000" dirty="0"/>
              <a:t>Jasmine is a Behavior Driven Development testing framework for </a:t>
            </a:r>
            <a:r>
              <a:rPr lang="en-US" sz="2000" dirty="0" smtClean="0"/>
              <a:t>JavaScript</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t does not rely on browsers, DOM, or any JavaScript </a:t>
            </a:r>
            <a:r>
              <a:rPr lang="en-US" sz="2000" dirty="0" smtClean="0"/>
              <a:t>framework</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Thus it's suited for websites, </a:t>
            </a:r>
            <a:r>
              <a:rPr lang="en-US" sz="2000" dirty="0" err="1" smtClean="0"/>
              <a:t>NodeJS</a:t>
            </a:r>
            <a:r>
              <a:rPr lang="en-US" sz="2000" dirty="0" smtClean="0"/>
              <a:t> projects</a:t>
            </a:r>
            <a:r>
              <a:rPr lang="en-US" sz="2000" dirty="0"/>
              <a:t>, or anywhere that JavaScript can </a:t>
            </a:r>
            <a:r>
              <a:rPr lang="en-US" sz="2000" dirty="0" smtClean="0"/>
              <a:t>run</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endParaRPr lang="en-US" sz="2000" dirty="0"/>
          </a:p>
        </p:txBody>
      </p:sp>
      <p:sp>
        <p:nvSpPr>
          <p:cNvPr id="8" name="Rectangle 7"/>
          <p:cNvSpPr/>
          <p:nvPr/>
        </p:nvSpPr>
        <p:spPr>
          <a:xfrm>
            <a:off x="3453205" y="5449655"/>
            <a:ext cx="4981127" cy="369332"/>
          </a:xfrm>
          <a:prstGeom prst="rect">
            <a:avLst/>
          </a:prstGeom>
        </p:spPr>
        <p:txBody>
          <a:bodyPr wrap="square">
            <a:spAutoFit/>
          </a:bodyPr>
          <a:lstStyle/>
          <a:p>
            <a:r>
              <a:rPr lang="en-US" dirty="0">
                <a:hlinkClick r:id="rId3"/>
              </a:rPr>
              <a:t>http://</a:t>
            </a:r>
            <a:r>
              <a:rPr lang="en-US" dirty="0" smtClean="0">
                <a:hlinkClick r:id="rId3"/>
              </a:rPr>
              <a:t>jasmine.github.io/2.0/introduction.html</a:t>
            </a:r>
            <a:r>
              <a:rPr lang="en-US" dirty="0" smtClean="0"/>
              <a:t> </a:t>
            </a:r>
            <a:endParaRPr lang="en-US" dirty="0"/>
          </a:p>
        </p:txBody>
      </p:sp>
    </p:spTree>
    <p:extLst>
      <p:ext uri="{BB962C8B-B14F-4D97-AF65-F5344CB8AC3E}">
        <p14:creationId xmlns:p14="http://schemas.microsoft.com/office/powerpoint/2010/main" val="1851575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Karma </a:t>
            </a:r>
            <a:endParaRPr lang="en-US" dirty="0"/>
          </a:p>
        </p:txBody>
      </p:sp>
      <p:sp>
        <p:nvSpPr>
          <p:cNvPr id="9" name="Content Placeholder 8"/>
          <p:cNvSpPr txBox="1">
            <a:spLocks noGrp="1"/>
          </p:cNvSpPr>
          <p:nvPr>
            <p:ph sz="half" idx="1"/>
          </p:nvPr>
        </p:nvSpPr>
        <p:spPr>
          <a:xfrm>
            <a:off x="609600" y="1600202"/>
            <a:ext cx="5384800" cy="4285725"/>
          </a:xfrm>
          <a:prstGeom prst="rect">
            <a:avLst/>
          </a:prstGeom>
          <a:noFill/>
        </p:spPr>
        <p:txBody>
          <a:bodyPr wrap="square" rtlCol="0">
            <a:spAutoFit/>
          </a:bodyPr>
          <a:lstStyle/>
          <a:p>
            <a:pPr marL="285750" indent="-285750">
              <a:buFont typeface="Wingdings" panose="05000000000000000000" pitchFamily="2" charset="2"/>
              <a:buChar char="Ø"/>
            </a:pPr>
            <a:r>
              <a:rPr lang="en-US" b="1" dirty="0"/>
              <a:t>Karma</a:t>
            </a:r>
            <a:r>
              <a:rPr lang="en-US" dirty="0"/>
              <a:t> is a JavaScript test runner created by the </a:t>
            </a:r>
            <a:r>
              <a:rPr lang="en-US" b="1" dirty="0"/>
              <a:t>AngularJS</a:t>
            </a:r>
            <a:r>
              <a:rPr lang="en-US" dirty="0"/>
              <a:t> </a:t>
            </a:r>
            <a:r>
              <a:rPr lang="en-US" dirty="0" smtClean="0"/>
              <a:t>team</a:t>
            </a:r>
          </a:p>
          <a:p>
            <a:pPr marL="0" indent="0">
              <a:buNone/>
            </a:pPr>
            <a:endParaRPr lang="en-US" sz="2000" dirty="0"/>
          </a:p>
          <a:p>
            <a:pPr marL="285750" indent="-285750">
              <a:buFont typeface="Wingdings" panose="05000000000000000000" pitchFamily="2" charset="2"/>
              <a:buChar char="Ø"/>
            </a:pPr>
            <a:r>
              <a:rPr lang="en-US" b="1" dirty="0"/>
              <a:t>Karma</a:t>
            </a:r>
            <a:r>
              <a:rPr lang="en-US" dirty="0"/>
              <a:t> provides helpful tools that make it easier to us to call our Jasmine tests whilst we are writing </a:t>
            </a:r>
            <a:r>
              <a:rPr lang="en-US" dirty="0" smtClean="0"/>
              <a:t>code</a:t>
            </a:r>
          </a:p>
          <a:p>
            <a:pPr marL="0" indent="0">
              <a:buNone/>
            </a:pPr>
            <a:endParaRPr lang="en-US" sz="2000" dirty="0"/>
          </a:p>
          <a:p>
            <a:pPr marL="285750" indent="-285750">
              <a:buFont typeface="Wingdings" panose="05000000000000000000" pitchFamily="2" charset="2"/>
              <a:buChar char="Ø"/>
            </a:pPr>
            <a:r>
              <a:rPr lang="en-US" dirty="0" err="1" smtClean="0"/>
              <a:t>Karama</a:t>
            </a:r>
            <a:r>
              <a:rPr lang="en-US" dirty="0"/>
              <a:t> is a JavaScript command line tool that can be used to spawn a web server which loads your application's source code and executes your tests</a:t>
            </a:r>
            <a:endParaRPr lang="en-US" sz="2000" dirty="0"/>
          </a:p>
          <a:p>
            <a:pPr marL="285750" indent="-285750">
              <a:buFont typeface="Wingdings" panose="05000000000000000000" pitchFamily="2" charset="2"/>
              <a:buChar char="Ø"/>
            </a:pPr>
            <a:endParaRPr lang="en-US" sz="2000" dirty="0"/>
          </a:p>
        </p:txBody>
      </p:sp>
      <p:sp>
        <p:nvSpPr>
          <p:cNvPr id="8" name="Rectangle 7"/>
          <p:cNvSpPr/>
          <p:nvPr/>
        </p:nvSpPr>
        <p:spPr>
          <a:xfrm>
            <a:off x="3453205" y="5858448"/>
            <a:ext cx="4981127" cy="369332"/>
          </a:xfrm>
          <a:prstGeom prst="rect">
            <a:avLst/>
          </a:prstGeom>
        </p:spPr>
        <p:txBody>
          <a:bodyPr wrap="square">
            <a:spAutoFit/>
          </a:bodyPr>
          <a:lstStyle/>
          <a:p>
            <a:r>
              <a:rPr lang="en-US" dirty="0">
                <a:hlinkClick r:id="rId2"/>
              </a:rPr>
              <a:t>http://</a:t>
            </a:r>
            <a:r>
              <a:rPr lang="en-US" dirty="0" smtClean="0">
                <a:hlinkClick r:id="rId2"/>
              </a:rPr>
              <a:t>karma-runner.github.io/0.13/index.html</a:t>
            </a:r>
            <a:r>
              <a:rPr lang="en-US" dirty="0" smtClean="0"/>
              <a:t> </a:t>
            </a:r>
            <a:endParaRPr lang="en-US" dirty="0"/>
          </a:p>
        </p:txBody>
      </p:sp>
      <p:sp>
        <p:nvSpPr>
          <p:cNvPr id="6" name="Content Placeholder 8"/>
          <p:cNvSpPr txBox="1">
            <a:spLocks noGrp="1"/>
          </p:cNvSpPr>
          <p:nvPr>
            <p:ph sz="half" idx="1"/>
          </p:nvPr>
        </p:nvSpPr>
        <p:spPr>
          <a:xfrm>
            <a:off x="6248382" y="1558962"/>
            <a:ext cx="5384800" cy="3588162"/>
          </a:xfrm>
          <a:prstGeom prst="rect">
            <a:avLst/>
          </a:prstGeom>
          <a:noFill/>
        </p:spPr>
        <p:txBody>
          <a:bodyPr wrap="square" rtlCol="0">
            <a:spAutoFit/>
          </a:bodyPr>
          <a:lstStyle/>
          <a:p>
            <a:pPr marL="285750" indent="-285750">
              <a:buFont typeface="Wingdings" panose="05000000000000000000" pitchFamily="2" charset="2"/>
              <a:buChar char="Ø"/>
            </a:pPr>
            <a:r>
              <a:rPr lang="en-US" b="1" dirty="0"/>
              <a:t>Karma</a:t>
            </a:r>
            <a:r>
              <a:rPr lang="en-US" dirty="0"/>
              <a:t> </a:t>
            </a:r>
            <a:r>
              <a:rPr lang="en-US" dirty="0" smtClean="0"/>
              <a:t>can be configured to run against various browsers. </a:t>
            </a:r>
          </a:p>
          <a:p>
            <a:pPr marL="0" indent="0">
              <a:buNone/>
            </a:pPr>
            <a:endParaRPr lang="en-US" sz="2000" dirty="0"/>
          </a:p>
          <a:p>
            <a:pPr marL="285750" indent="-285750">
              <a:buFont typeface="Wingdings" panose="05000000000000000000" pitchFamily="2" charset="2"/>
              <a:buChar char="Ø"/>
            </a:pPr>
            <a:r>
              <a:rPr lang="en-US" dirty="0"/>
              <a:t>Karma is executed on the command line and will display the results of your tests on the command line once they have run in the </a:t>
            </a:r>
            <a:r>
              <a:rPr lang="en-US" dirty="0" smtClean="0"/>
              <a:t>browser</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dirty="0"/>
              <a:t>Karma is a </a:t>
            </a:r>
            <a:r>
              <a:rPr lang="en-US" dirty="0" err="1"/>
              <a:t>NodeJS</a:t>
            </a:r>
            <a:r>
              <a:rPr lang="en-US" dirty="0"/>
              <a:t> application, and should be installed through </a:t>
            </a:r>
            <a:r>
              <a:rPr lang="en-US" dirty="0" err="1"/>
              <a:t>npm</a:t>
            </a:r>
            <a:endParaRPr lang="en-US" sz="2000" dirty="0"/>
          </a:p>
        </p:txBody>
      </p:sp>
    </p:spTree>
    <p:extLst>
      <p:ext uri="{BB962C8B-B14F-4D97-AF65-F5344CB8AC3E}">
        <p14:creationId xmlns:p14="http://schemas.microsoft.com/office/powerpoint/2010/main" val="19288351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t>
            </a:r>
            <a:r>
              <a:rPr lang="en-GB" dirty="0" err="1" smtClean="0"/>
              <a:t>ngMock</a:t>
            </a:r>
            <a:r>
              <a:rPr lang="en-GB" dirty="0" smtClean="0"/>
              <a:t> </a:t>
            </a:r>
            <a:endParaRPr lang="en-US" dirty="0"/>
          </a:p>
        </p:txBody>
      </p:sp>
      <p:sp>
        <p:nvSpPr>
          <p:cNvPr id="9" name="Content Placeholder 8"/>
          <p:cNvSpPr txBox="1">
            <a:spLocks noGrp="1"/>
          </p:cNvSpPr>
          <p:nvPr>
            <p:ph sz="half" idx="1"/>
          </p:nvPr>
        </p:nvSpPr>
        <p:spPr>
          <a:xfrm>
            <a:off x="609600" y="1600202"/>
            <a:ext cx="5384800" cy="4285725"/>
          </a:xfrm>
          <a:prstGeom prst="rect">
            <a:avLst/>
          </a:prstGeom>
          <a:noFill/>
        </p:spPr>
        <p:txBody>
          <a:bodyPr wrap="square" rtlCol="0">
            <a:spAutoFit/>
          </a:bodyPr>
          <a:lstStyle/>
          <a:p>
            <a:pPr marL="285750" indent="-285750">
              <a:buFont typeface="Wingdings" panose="05000000000000000000" pitchFamily="2" charset="2"/>
              <a:buChar char="Ø"/>
            </a:pPr>
            <a:r>
              <a:rPr lang="en-US" dirty="0" smtClean="0"/>
              <a:t>The </a:t>
            </a:r>
            <a:r>
              <a:rPr lang="en-US" dirty="0" err="1" smtClean="0"/>
              <a:t>ngmock</a:t>
            </a:r>
            <a:r>
              <a:rPr lang="en-US" dirty="0" smtClean="0"/>
              <a:t> module provides support </a:t>
            </a:r>
            <a:r>
              <a:rPr lang="en-US" dirty="0"/>
              <a:t>to inject  and mock Angular services into unit tests</a:t>
            </a:r>
            <a:endParaRPr lang="en-US" dirty="0" smtClean="0"/>
          </a:p>
          <a:p>
            <a:pPr marL="0" indent="0">
              <a:buNone/>
            </a:pPr>
            <a:endParaRPr lang="en-US" sz="2000" dirty="0"/>
          </a:p>
          <a:p>
            <a:pPr marL="285750" indent="-285750">
              <a:buFont typeface="Wingdings" panose="05000000000000000000" pitchFamily="2" charset="2"/>
              <a:buChar char="Ø"/>
            </a:pPr>
            <a:r>
              <a:rPr lang="en-US" dirty="0" smtClean="0"/>
              <a:t>The</a:t>
            </a:r>
            <a:r>
              <a:rPr lang="en-US" b="1" dirty="0" smtClean="0"/>
              <a:t> </a:t>
            </a:r>
            <a:r>
              <a:rPr lang="en-US" dirty="0" err="1"/>
              <a:t>ngMock</a:t>
            </a:r>
            <a:r>
              <a:rPr lang="en-US" dirty="0"/>
              <a:t> also extends various core ng services such that they can be inspected and controlled in a synchronous manner within test code</a:t>
            </a:r>
            <a:endParaRPr lang="en-US" dirty="0" smtClean="0"/>
          </a:p>
          <a:p>
            <a:pPr marL="0" indent="0">
              <a:buNone/>
            </a:pPr>
            <a:endParaRPr lang="en-US" sz="2000" dirty="0"/>
          </a:p>
          <a:p>
            <a:pPr marL="285750" indent="-285750">
              <a:buFont typeface="Wingdings" panose="05000000000000000000" pitchFamily="2" charset="2"/>
              <a:buChar char="Ø"/>
            </a:pPr>
            <a:r>
              <a:rPr lang="en-US" dirty="0" smtClean="0"/>
              <a:t>The </a:t>
            </a:r>
            <a:r>
              <a:rPr lang="en-US" dirty="0" err="1" smtClean="0"/>
              <a:t>ngMock</a:t>
            </a:r>
            <a:r>
              <a:rPr lang="en-US" dirty="0" smtClean="0"/>
              <a:t> module is in the namespace </a:t>
            </a:r>
            <a:r>
              <a:rPr lang="en-US" dirty="0" err="1" smtClean="0"/>
              <a:t>angular.mock</a:t>
            </a:r>
            <a:endParaRPr lang="en-US" sz="2000" dirty="0"/>
          </a:p>
          <a:p>
            <a:pPr marL="285750" indent="-285750">
              <a:buFont typeface="Wingdings" panose="05000000000000000000" pitchFamily="2" charset="2"/>
              <a:buChar char="Ø"/>
            </a:pPr>
            <a:endParaRPr lang="en-US" sz="2000" dirty="0"/>
          </a:p>
        </p:txBody>
      </p:sp>
      <p:sp>
        <p:nvSpPr>
          <p:cNvPr id="8" name="Rectangle 7"/>
          <p:cNvSpPr/>
          <p:nvPr/>
        </p:nvSpPr>
        <p:spPr>
          <a:xfrm>
            <a:off x="3453205" y="5858448"/>
            <a:ext cx="4981127" cy="369332"/>
          </a:xfrm>
          <a:prstGeom prst="rect">
            <a:avLst/>
          </a:prstGeom>
        </p:spPr>
        <p:txBody>
          <a:bodyPr wrap="square">
            <a:spAutoFit/>
          </a:bodyPr>
          <a:lstStyle/>
          <a:p>
            <a:r>
              <a:rPr lang="en-US" dirty="0">
                <a:hlinkClick r:id="rId2"/>
              </a:rPr>
              <a:t>https://</a:t>
            </a:r>
            <a:r>
              <a:rPr lang="en-US" dirty="0" smtClean="0">
                <a:hlinkClick r:id="rId2"/>
              </a:rPr>
              <a:t>docs.angularjs.org/api/ngMock</a:t>
            </a:r>
            <a:r>
              <a:rPr lang="en-US" dirty="0" smtClean="0"/>
              <a:t> </a:t>
            </a:r>
            <a:endParaRPr lang="en-US" dirty="0"/>
          </a:p>
        </p:txBody>
      </p:sp>
      <p:pic>
        <p:nvPicPr>
          <p:cNvPr id="7" name="Picture 6"/>
          <p:cNvPicPr>
            <a:picLocks noChangeAspect="1"/>
          </p:cNvPicPr>
          <p:nvPr/>
        </p:nvPicPr>
        <p:blipFill>
          <a:blip r:embed="rId3"/>
          <a:stretch>
            <a:fillRect/>
          </a:stretch>
        </p:blipFill>
        <p:spPr>
          <a:xfrm>
            <a:off x="5943768" y="1975952"/>
            <a:ext cx="5924550" cy="2352675"/>
          </a:xfrm>
          <a:prstGeom prst="rect">
            <a:avLst/>
          </a:prstGeom>
        </p:spPr>
      </p:pic>
    </p:spTree>
    <p:extLst>
      <p:ext uri="{BB962C8B-B14F-4D97-AF65-F5344CB8AC3E}">
        <p14:creationId xmlns:p14="http://schemas.microsoft.com/office/powerpoint/2010/main" val="365455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Demos </a:t>
            </a:r>
            <a:endParaRPr lang="en-US" dirty="0"/>
          </a:p>
        </p:txBody>
      </p:sp>
      <p:sp>
        <p:nvSpPr>
          <p:cNvPr id="9" name="Content Placeholder 8"/>
          <p:cNvSpPr txBox="1">
            <a:spLocks noGrp="1"/>
          </p:cNvSpPr>
          <p:nvPr>
            <p:ph sz="half" idx="1"/>
          </p:nvPr>
        </p:nvSpPr>
        <p:spPr>
          <a:xfrm>
            <a:off x="609600" y="1600202"/>
            <a:ext cx="10825779" cy="4358116"/>
          </a:xfrm>
          <a:prstGeom prst="rect">
            <a:avLst/>
          </a:prstGeom>
          <a:noFill/>
        </p:spPr>
        <p:txBody>
          <a:bodyPr wrap="square" rtlCol="0">
            <a:spAutoFit/>
          </a:bodyPr>
          <a:lstStyle/>
          <a:p>
            <a:pPr marL="285750" indent="-285750">
              <a:buFont typeface="Wingdings" panose="05000000000000000000" pitchFamily="2" charset="2"/>
              <a:buChar char="Ø"/>
            </a:pPr>
            <a:r>
              <a:rPr lang="en-US" sz="1800" dirty="0" smtClean="0"/>
              <a:t>JavaScript based Calculator App adhering TDD approach and running test in browser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r>
              <a:rPr lang="en-US" sz="1800" dirty="0" smtClean="0"/>
              <a:t>Unit testing AngularJS filter and running test in browser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r>
              <a:rPr lang="en-US" sz="1800" dirty="0" smtClean="0"/>
              <a:t>Configuring Karma Test Runner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r>
              <a:rPr lang="en-US" sz="1800" dirty="0" smtClean="0"/>
              <a:t>Running Test using Karma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r>
              <a:rPr lang="en-US" sz="1800" dirty="0" smtClean="0"/>
              <a:t>Unit Test Controller</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r>
              <a:rPr lang="en-US" sz="1800" dirty="0" smtClean="0"/>
              <a:t>Unit Test Services </a:t>
            </a:r>
          </a:p>
          <a:p>
            <a:pPr marL="285750" indent="-285750">
              <a:buFont typeface="Wingdings" panose="05000000000000000000" pitchFamily="2" charset="2"/>
              <a:buChar char="Ø"/>
            </a:pPr>
            <a:endParaRPr lang="en-US" sz="1800" dirty="0"/>
          </a:p>
          <a:p>
            <a:pPr marL="285750" indent="-285750">
              <a:buFont typeface="Wingdings" panose="05000000000000000000" pitchFamily="2" charset="2"/>
              <a:buChar char="Ø"/>
            </a:pPr>
            <a:r>
              <a:rPr lang="en-US" sz="1800" dirty="0" smtClean="0"/>
              <a:t>Unit Test $http </a:t>
            </a:r>
          </a:p>
        </p:txBody>
      </p:sp>
    </p:spTree>
    <p:extLst>
      <p:ext uri="{BB962C8B-B14F-4D97-AF65-F5344CB8AC3E}">
        <p14:creationId xmlns:p14="http://schemas.microsoft.com/office/powerpoint/2010/main" val="1261167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992571"/>
            <a:ext cx="9875520" cy="1356360"/>
          </a:xfrm>
        </p:spPr>
        <p:txBody>
          <a:bodyPr/>
          <a:lstStyle/>
          <a:p>
            <a:r>
              <a:rPr lang="en-GB" dirty="0" smtClean="0"/>
              <a:t>Q&amp; A ? </a:t>
            </a:r>
            <a:endParaRPr lang="en-US" dirty="0"/>
          </a:p>
        </p:txBody>
      </p:sp>
      <p:sp>
        <p:nvSpPr>
          <p:cNvPr id="5" name="TextBox 4"/>
          <p:cNvSpPr txBox="1"/>
          <p:nvPr/>
        </p:nvSpPr>
        <p:spPr>
          <a:xfrm>
            <a:off x="900546" y="1965960"/>
            <a:ext cx="8866910" cy="923330"/>
          </a:xfrm>
          <a:prstGeom prst="rect">
            <a:avLst/>
          </a:prstGeom>
          <a:noFill/>
        </p:spPr>
        <p:txBody>
          <a:bodyPr wrap="square" rtlCol="0">
            <a:spAutoFit/>
          </a:bodyPr>
          <a:lstStyle/>
          <a:p>
            <a:pPr marL="285750" indent="-285750">
              <a:buFont typeface="Arial" panose="020B0604020202020204" pitchFamily="34" charset="0"/>
              <a:buChar char="•"/>
            </a:pPr>
            <a:endParaRPr lang="en-GB" dirty="0" smtClean="0"/>
          </a:p>
          <a:p>
            <a:endParaRPr lang="en-GB"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853349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Infragistics can offer you?</a:t>
            </a:r>
            <a:endParaRPr lang="en-US" dirty="0"/>
          </a:p>
        </p:txBody>
      </p:sp>
      <p:sp>
        <p:nvSpPr>
          <p:cNvPr id="3" name="Content Placeholder 2"/>
          <p:cNvSpPr>
            <a:spLocks noGrp="1"/>
          </p:cNvSpPr>
          <p:nvPr>
            <p:ph idx="1"/>
          </p:nvPr>
        </p:nvSpPr>
        <p:spPr/>
        <p:txBody>
          <a:bodyPr>
            <a:normAutofit/>
          </a:bodyPr>
          <a:lstStyle/>
          <a:p>
            <a:r>
              <a:rPr lang="en-US" sz="2800" dirty="0" smtClean="0"/>
              <a:t>We welcome all of you to take advantage of a </a:t>
            </a:r>
            <a:r>
              <a:rPr lang="en-US" sz="2800" b="1" u="sng" dirty="0" smtClean="0"/>
              <a:t>FREE </a:t>
            </a:r>
            <a:r>
              <a:rPr lang="en-US" sz="2800" dirty="0" smtClean="0"/>
              <a:t> 30 Day Trial by downloading the product at:  </a:t>
            </a:r>
            <a:r>
              <a:rPr lang="en-US" sz="2800" dirty="0">
                <a:hlinkClick r:id="rId2"/>
              </a:rPr>
              <a:t>http://</a:t>
            </a:r>
            <a:r>
              <a:rPr lang="en-US" sz="2800" dirty="0" smtClean="0">
                <a:hlinkClick r:id="rId2"/>
              </a:rPr>
              <a:t>www.infragistics.com/products/ultimate/download</a:t>
            </a:r>
            <a:endParaRPr lang="en-US" sz="2800" dirty="0" smtClean="0"/>
          </a:p>
          <a:p>
            <a:pPr marL="0" indent="0">
              <a:buNone/>
            </a:pPr>
            <a:endParaRPr lang="en-US" sz="2800" dirty="0" smtClean="0"/>
          </a:p>
          <a:p>
            <a:r>
              <a:rPr lang="en-US" sz="2800" dirty="0" smtClean="0"/>
              <a:t>Please reach out to us at </a:t>
            </a:r>
            <a:r>
              <a:rPr lang="en-US" sz="2800" u="sng" dirty="0" smtClean="0">
                <a:hlinkClick r:id="rId3"/>
              </a:rPr>
              <a:t>Sales-India@infragistics.com</a:t>
            </a:r>
            <a:r>
              <a:rPr lang="en-US" sz="2800" dirty="0"/>
              <a:t> </a:t>
            </a:r>
            <a:r>
              <a:rPr lang="en-US" sz="2800" dirty="0" smtClean="0"/>
              <a:t>for any follow up questions you may have.   We welcome the opportunity to assist you. </a:t>
            </a:r>
          </a:p>
          <a:p>
            <a:endParaRPr lang="en-US" sz="2800" dirty="0"/>
          </a:p>
          <a:p>
            <a:r>
              <a:rPr lang="en-US" sz="2800" dirty="0" smtClean="0"/>
              <a:t>For technical queries send me email at </a:t>
            </a:r>
            <a:r>
              <a:rPr lang="en-US" sz="2800" dirty="0" smtClean="0">
                <a:hlinkClick r:id="rId4"/>
              </a:rPr>
              <a:t>dkumar@infragistics.com</a:t>
            </a:r>
            <a:r>
              <a:rPr lang="en-US" sz="2800" dirty="0" smtClean="0"/>
              <a:t>  </a:t>
            </a:r>
            <a:endParaRPr lang="en-US" sz="2800" dirty="0"/>
          </a:p>
        </p:txBody>
      </p:sp>
    </p:spTree>
    <p:extLst>
      <p:ext uri="{BB962C8B-B14F-4D97-AF65-F5344CB8AC3E}">
        <p14:creationId xmlns:p14="http://schemas.microsoft.com/office/powerpoint/2010/main" val="1767443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 points</a:t>
            </a:r>
            <a:endParaRPr lang="en-US" dirty="0"/>
          </a:p>
        </p:txBody>
      </p:sp>
      <p:sp>
        <p:nvSpPr>
          <p:cNvPr id="3" name="TextBox 2"/>
          <p:cNvSpPr txBox="1"/>
          <p:nvPr/>
        </p:nvSpPr>
        <p:spPr>
          <a:xfrm>
            <a:off x="595744" y="1066798"/>
            <a:ext cx="11000509" cy="6309420"/>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t>Tweet your experience about webinar using the hashtag </a:t>
            </a:r>
            <a:r>
              <a:rPr lang="en-GB" sz="2400" b="1" dirty="0" smtClean="0"/>
              <a:t>#Infragistics </a:t>
            </a:r>
            <a:r>
              <a:rPr lang="en-GB" sz="2400" dirty="0" smtClean="0"/>
              <a:t>or tag </a:t>
            </a:r>
            <a:r>
              <a:rPr lang="en-GB" sz="2400" b="1" dirty="0" smtClean="0"/>
              <a:t>@</a:t>
            </a:r>
            <a:r>
              <a:rPr lang="en-GB" sz="2400" b="1" dirty="0" err="1" smtClean="0"/>
              <a:t>infragistics</a:t>
            </a:r>
            <a:r>
              <a:rPr lang="en-GB" sz="2400" b="1" dirty="0" smtClean="0"/>
              <a:t> </a:t>
            </a:r>
            <a:r>
              <a:rPr lang="en-GB" sz="2400" dirty="0" smtClean="0"/>
              <a:t>to win cool goodies from us.  </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Recording of webinar will be available by Wednesday on Infragistics blog.</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smtClean="0"/>
              <a:t>You will also get Email notification for uploaded recording</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US" sz="2400" dirty="0"/>
              <a:t>We welcome all of you to take advantage of a </a:t>
            </a:r>
            <a:r>
              <a:rPr lang="en-US" sz="2400" b="1" u="sng" dirty="0"/>
              <a:t>FREE </a:t>
            </a:r>
            <a:r>
              <a:rPr lang="en-US" sz="2400" dirty="0"/>
              <a:t> 30 Day Trial by downloading the product at:  </a:t>
            </a:r>
            <a:r>
              <a:rPr lang="en-US" sz="2400" dirty="0">
                <a:hlinkClick r:id="rId2"/>
              </a:rPr>
              <a:t>http://www.infragistics.com/products/ultimate/download</a:t>
            </a:r>
            <a:endParaRPr lang="en-US" sz="2400" dirty="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Please reach out to us at </a:t>
            </a:r>
            <a:r>
              <a:rPr lang="en-US" sz="2400" u="sng" dirty="0">
                <a:hlinkClick r:id="rId3"/>
              </a:rPr>
              <a:t>Sales-India@infragistics.com</a:t>
            </a:r>
            <a:r>
              <a:rPr lang="en-US" sz="2400" dirty="0"/>
              <a:t> for any follow up questions you may have.   We welcome the opportunity to assist you.  </a:t>
            </a:r>
            <a:endParaRPr lang="en-US" sz="2400" dirty="0" smtClean="0"/>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hlinkClick r:id="rId4"/>
              </a:rPr>
              <a:t>http</a:t>
            </a:r>
            <a:r>
              <a:rPr lang="en-US" sz="2400" dirty="0">
                <a:hlinkClick r:id="rId4"/>
              </a:rPr>
              <a:t>://</a:t>
            </a:r>
            <a:r>
              <a:rPr lang="en-US" sz="2400" dirty="0" smtClean="0">
                <a:hlinkClick r:id="rId4"/>
              </a:rPr>
              <a:t>www.infragistics.com/community/blogs/dhananjay_kumar/default.aspx</a:t>
            </a:r>
            <a:r>
              <a:rPr lang="en-US" sz="2400" dirty="0" smtClean="0"/>
              <a:t> </a:t>
            </a:r>
            <a:endParaRPr lang="en-US" sz="2400" dirty="0"/>
          </a:p>
          <a:p>
            <a:endParaRPr lang="en-GB" sz="3200" dirty="0" smtClean="0"/>
          </a:p>
          <a:p>
            <a:endParaRPr lang="en-US" sz="3600" dirty="0"/>
          </a:p>
        </p:txBody>
      </p:sp>
    </p:spTree>
    <p:extLst>
      <p:ext uri="{BB962C8B-B14F-4D97-AF65-F5344CB8AC3E}">
        <p14:creationId xmlns:p14="http://schemas.microsoft.com/office/powerpoint/2010/main" val="1024869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1102" y="238654"/>
            <a:ext cx="9765102" cy="769441"/>
          </a:xfrm>
          <a:prstGeom prst="rect">
            <a:avLst/>
          </a:prstGeom>
          <a:noFill/>
        </p:spPr>
        <p:txBody>
          <a:bodyPr wrap="square" rtlCol="0">
            <a:spAutoFit/>
          </a:bodyPr>
          <a:lstStyle/>
          <a:p>
            <a:r>
              <a:rPr lang="en-GB" sz="4400" dirty="0" smtClean="0"/>
              <a:t>I am Dhananjay Kumar</a:t>
            </a:r>
            <a:endParaRPr lang="en-US" sz="44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404" y="1735116"/>
            <a:ext cx="6260162" cy="4166920"/>
          </a:xfrm>
          <a:prstGeom prst="rect">
            <a:avLst/>
          </a:prstGeom>
        </p:spPr>
      </p:pic>
      <p:sp>
        <p:nvSpPr>
          <p:cNvPr id="6" name="TextBox 5"/>
          <p:cNvSpPr txBox="1"/>
          <p:nvPr/>
        </p:nvSpPr>
        <p:spPr>
          <a:xfrm>
            <a:off x="6824795" y="1995055"/>
            <a:ext cx="5187095" cy="2246769"/>
          </a:xfrm>
          <a:prstGeom prst="rect">
            <a:avLst/>
          </a:prstGeom>
          <a:noFill/>
        </p:spPr>
        <p:txBody>
          <a:bodyPr wrap="square" rtlCol="0">
            <a:spAutoFit/>
          </a:bodyPr>
          <a:lstStyle/>
          <a:p>
            <a:pPr marL="285750" indent="-285750">
              <a:buFont typeface="Wingdings" panose="05000000000000000000" pitchFamily="2" charset="2"/>
              <a:buChar char="Ø"/>
            </a:pPr>
            <a:r>
              <a:rPr lang="en-GB" sz="2800" dirty="0"/>
              <a:t>Infragistics </a:t>
            </a:r>
            <a:r>
              <a:rPr lang="en-GB" sz="2800" dirty="0" smtClean="0"/>
              <a:t>Developer Evangelist </a:t>
            </a:r>
          </a:p>
          <a:p>
            <a:pPr marL="285750" indent="-285750">
              <a:buFont typeface="Wingdings" panose="05000000000000000000" pitchFamily="2" charset="2"/>
              <a:buChar char="Ø"/>
            </a:pPr>
            <a:r>
              <a:rPr lang="en-GB" sz="2800" dirty="0"/>
              <a:t>7</a:t>
            </a:r>
            <a:r>
              <a:rPr lang="en-GB" sz="2800" dirty="0" smtClean="0"/>
              <a:t> </a:t>
            </a:r>
            <a:r>
              <a:rPr lang="en-GB" sz="2800" dirty="0" smtClean="0"/>
              <a:t>times Microsoft MVP </a:t>
            </a:r>
          </a:p>
          <a:p>
            <a:pPr marL="285750" indent="-285750">
              <a:buFont typeface="Wingdings" panose="05000000000000000000" pitchFamily="2" charset="2"/>
              <a:buChar char="Ø"/>
            </a:pPr>
            <a:r>
              <a:rPr lang="en-GB" sz="2800" dirty="0" smtClean="0"/>
              <a:t>@debug_mode </a:t>
            </a:r>
          </a:p>
          <a:p>
            <a:pPr marL="285750" indent="-285750">
              <a:buFont typeface="Wingdings" panose="05000000000000000000" pitchFamily="2" charset="2"/>
              <a:buChar char="Ø"/>
            </a:pPr>
            <a:r>
              <a:rPr lang="en-GB" sz="2800" dirty="0" smtClean="0"/>
              <a:t>dkumar@infragistics.com</a:t>
            </a:r>
          </a:p>
          <a:p>
            <a:pPr marL="285750" indent="-285750">
              <a:buFont typeface="Wingdings" panose="05000000000000000000" pitchFamily="2" charset="2"/>
              <a:buChar char="Ø"/>
            </a:pPr>
            <a:r>
              <a:rPr lang="en-GB" sz="2800" dirty="0" smtClean="0">
                <a:hlinkClick r:id="rId3"/>
              </a:rPr>
              <a:t>http</a:t>
            </a:r>
            <a:r>
              <a:rPr lang="en-GB" sz="2800" dirty="0">
                <a:hlinkClick r:id="rId3"/>
              </a:rPr>
              <a:t>://</a:t>
            </a:r>
            <a:r>
              <a:rPr lang="en-GB" sz="2800" dirty="0" smtClean="0">
                <a:hlinkClick r:id="rId3"/>
              </a:rPr>
              <a:t>debugmode.net</a:t>
            </a:r>
            <a:endParaRPr lang="en-GB" sz="2800" dirty="0" smtClean="0"/>
          </a:p>
        </p:txBody>
      </p:sp>
    </p:spTree>
    <p:extLst>
      <p:ext uri="{BB962C8B-B14F-4D97-AF65-F5344CB8AC3E}">
        <p14:creationId xmlns:p14="http://schemas.microsoft.com/office/powerpoint/2010/main" val="2964194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Ignite UI = </a:t>
            </a:r>
            <a:r>
              <a:rPr lang="en-GB" dirty="0" err="1" smtClean="0"/>
              <a:t>ig</a:t>
            </a:r>
            <a:r>
              <a:rPr lang="en-GB" dirty="0"/>
              <a:t> </a:t>
            </a:r>
            <a:r>
              <a:rPr lang="en-GB" dirty="0" smtClean="0"/>
              <a:t>jQuery library  </a:t>
            </a:r>
            <a:endParaRPr lang="en-US" dirty="0"/>
          </a:p>
        </p:txBody>
      </p:sp>
      <p:pic>
        <p:nvPicPr>
          <p:cNvPr id="3" name="Picture 2"/>
          <p:cNvPicPr>
            <a:picLocks noChangeAspect="1"/>
          </p:cNvPicPr>
          <p:nvPr/>
        </p:nvPicPr>
        <p:blipFill>
          <a:blip r:embed="rId2"/>
          <a:stretch>
            <a:fillRect/>
          </a:stretch>
        </p:blipFill>
        <p:spPr>
          <a:xfrm>
            <a:off x="1025651" y="1775547"/>
            <a:ext cx="9351818" cy="4739442"/>
          </a:xfrm>
          <a:prstGeom prst="rect">
            <a:avLst/>
          </a:prstGeom>
        </p:spPr>
      </p:pic>
      <p:sp>
        <p:nvSpPr>
          <p:cNvPr id="6" name="Rectangle 5"/>
          <p:cNvSpPr/>
          <p:nvPr/>
        </p:nvSpPr>
        <p:spPr>
          <a:xfrm>
            <a:off x="2424546" y="1138440"/>
            <a:ext cx="6554028" cy="537960"/>
          </a:xfrm>
          <a:prstGeom prst="rect">
            <a:avLst/>
          </a:prstGeom>
        </p:spPr>
        <p:txBody>
          <a:bodyPr wrap="square">
            <a:spAutoFit/>
          </a:bodyPr>
          <a:lstStyle/>
          <a:p>
            <a:r>
              <a:rPr lang="en-US" sz="2800" dirty="0">
                <a:hlinkClick r:id="rId3"/>
              </a:rPr>
              <a:t>http://</a:t>
            </a:r>
            <a:r>
              <a:rPr lang="en-US" sz="2800" dirty="0" smtClean="0">
                <a:hlinkClick r:id="rId3"/>
              </a:rPr>
              <a:t>www.igniteui.com</a:t>
            </a:r>
            <a:r>
              <a:rPr lang="en-US" sz="2800" dirty="0"/>
              <a:t> </a:t>
            </a:r>
            <a:r>
              <a:rPr lang="en-US" sz="2800" dirty="0" smtClean="0"/>
              <a:t> </a:t>
            </a:r>
            <a:endParaRPr lang="en-US" sz="2800" dirty="0"/>
          </a:p>
        </p:txBody>
      </p:sp>
    </p:spTree>
    <p:extLst>
      <p:ext uri="{BB962C8B-B14F-4D97-AF65-F5344CB8AC3E}">
        <p14:creationId xmlns:p14="http://schemas.microsoft.com/office/powerpoint/2010/main" val="3909795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Agenda </a:t>
            </a:r>
            <a:endParaRPr lang="en-US" dirty="0"/>
          </a:p>
        </p:txBody>
      </p:sp>
      <p:sp>
        <p:nvSpPr>
          <p:cNvPr id="4" name="Rectangle 3"/>
          <p:cNvSpPr/>
          <p:nvPr/>
        </p:nvSpPr>
        <p:spPr>
          <a:xfrm>
            <a:off x="221672" y="1122218"/>
            <a:ext cx="11734801" cy="4241546"/>
          </a:xfrm>
          <a:prstGeom prst="rect">
            <a:avLst/>
          </a:prstGeom>
        </p:spPr>
        <p:txBody>
          <a:bodyPr wrap="square">
            <a:spAutoFit/>
          </a:bodyPr>
          <a:lstStyle/>
          <a:p>
            <a:pPr marL="342900" marR="0" lvl="0" indent="-342900">
              <a:lnSpc>
                <a:spcPct val="107000"/>
              </a:lnSpc>
              <a:spcBef>
                <a:spcPts val="0"/>
              </a:spcBef>
              <a:spcAft>
                <a:spcPts val="0"/>
              </a:spcAft>
              <a:buFont typeface="Symbol" panose="05050102010706020507" pitchFamily="18" charset="2"/>
              <a:buChar char=""/>
            </a:pPr>
            <a:r>
              <a:rPr lang="en-US" sz="2800" dirty="0" smtClean="0">
                <a:latin typeface="Calibri" panose="020F0502020204030204" pitchFamily="34" charset="0"/>
                <a:ea typeface="Calibri" panose="020F0502020204030204" pitchFamily="34" charset="0"/>
                <a:cs typeface="Times New Roman" panose="02020603050405020304" pitchFamily="18" charset="0"/>
              </a:rPr>
              <a:t>Unit Testing </a:t>
            </a:r>
          </a:p>
          <a:p>
            <a:pPr marL="342900" marR="0" lvl="0" indent="-342900">
              <a:lnSpc>
                <a:spcPct val="107000"/>
              </a:lnSpc>
              <a:spcBef>
                <a:spcPts val="0"/>
              </a:spcBef>
              <a:spcAft>
                <a:spcPts val="0"/>
              </a:spcAft>
              <a:buFont typeface="Symbol" panose="05050102010706020507" pitchFamily="18" charset="2"/>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Setting up Jasmine </a:t>
            </a:r>
          </a:p>
          <a:p>
            <a:pPr marL="342900" marR="0" lvl="0" indent="-342900">
              <a:lnSpc>
                <a:spcPct val="107000"/>
              </a:lnSpc>
              <a:spcBef>
                <a:spcPts val="0"/>
              </a:spcBef>
              <a:spcAft>
                <a:spcPts val="0"/>
              </a:spcAft>
              <a:buFont typeface="Symbol" panose="05050102010706020507" pitchFamily="18" charset="2"/>
              <a:buChar char=""/>
            </a:pPr>
            <a:r>
              <a:rPr lang="en-US" sz="2800" dirty="0" smtClean="0">
                <a:latin typeface="Calibri" panose="020F0502020204030204" pitchFamily="34" charset="0"/>
                <a:ea typeface="Calibri" panose="020F0502020204030204" pitchFamily="34" charset="0"/>
                <a:cs typeface="Times New Roman" panose="02020603050405020304" pitchFamily="18" charset="0"/>
              </a:rPr>
              <a:t>Writing test for JavaScript function </a:t>
            </a:r>
          </a:p>
          <a:p>
            <a:pPr marL="342900" marR="0" lvl="0" indent="-342900">
              <a:lnSpc>
                <a:spcPct val="107000"/>
              </a:lnSpc>
              <a:spcBef>
                <a:spcPts val="0"/>
              </a:spcBef>
              <a:spcAft>
                <a:spcPts val="0"/>
              </a:spcAft>
              <a:buFont typeface="Symbol" panose="05050102010706020507" pitchFamily="18" charset="2"/>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Writing test for AngularJS </a:t>
            </a:r>
          </a:p>
          <a:p>
            <a:pPr marL="342900" marR="0" lvl="0" indent="-342900">
              <a:lnSpc>
                <a:spcPct val="107000"/>
              </a:lnSpc>
              <a:spcBef>
                <a:spcPts val="0"/>
              </a:spcBef>
              <a:spcAft>
                <a:spcPts val="0"/>
              </a:spcAft>
              <a:buFont typeface="Symbol" panose="05050102010706020507" pitchFamily="18" charset="2"/>
              <a:buChar char=""/>
            </a:pPr>
            <a:r>
              <a:rPr lang="en-US" sz="2800" dirty="0" smtClean="0">
                <a:latin typeface="Calibri" panose="020F0502020204030204" pitchFamily="34" charset="0"/>
                <a:ea typeface="Calibri" panose="020F0502020204030204" pitchFamily="34" charset="0"/>
                <a:cs typeface="Times New Roman" panose="02020603050405020304" pitchFamily="18" charset="0"/>
              </a:rPr>
              <a:t>Installing karma </a:t>
            </a:r>
          </a:p>
          <a:p>
            <a:pPr marL="342900" marR="0" lvl="0" indent="-342900">
              <a:lnSpc>
                <a:spcPct val="107000"/>
              </a:lnSpc>
              <a:spcBef>
                <a:spcPts val="0"/>
              </a:spcBef>
              <a:spcAft>
                <a:spcPts val="0"/>
              </a:spcAft>
              <a:buFont typeface="Symbol" panose="05050102010706020507" pitchFamily="18" charset="2"/>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Running test using karma </a:t>
            </a:r>
          </a:p>
          <a:p>
            <a:pPr marL="342900" marR="0" lvl="0" indent="-342900">
              <a:lnSpc>
                <a:spcPct val="107000"/>
              </a:lnSpc>
              <a:spcBef>
                <a:spcPts val="0"/>
              </a:spcBef>
              <a:spcAft>
                <a:spcPts val="0"/>
              </a:spcAft>
              <a:buFont typeface="Symbol" panose="05050102010706020507" pitchFamily="18" charset="2"/>
              <a:buChar char=""/>
            </a:pPr>
            <a:r>
              <a:rPr lang="en-US" sz="2800" dirty="0" smtClean="0">
                <a:latin typeface="Calibri" panose="020F0502020204030204" pitchFamily="34" charset="0"/>
                <a:ea typeface="Calibri" panose="020F0502020204030204" pitchFamily="34" charset="0"/>
                <a:cs typeface="Times New Roman" panose="02020603050405020304" pitchFamily="18" charset="0"/>
              </a:rPr>
              <a:t>Running test for AngularJS Controller</a:t>
            </a:r>
          </a:p>
          <a:p>
            <a:pPr marL="342900" marR="0" lvl="0" indent="-342900">
              <a:lnSpc>
                <a:spcPct val="107000"/>
              </a:lnSpc>
              <a:spcBef>
                <a:spcPts val="0"/>
              </a:spcBef>
              <a:spcAft>
                <a:spcPts val="0"/>
              </a:spcAft>
              <a:buFont typeface="Symbol" panose="05050102010706020507" pitchFamily="18" charset="2"/>
              <a:buChar char=""/>
            </a:pP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Running test for AngularJS Service </a:t>
            </a:r>
          </a:p>
          <a:p>
            <a:pPr marL="342900" marR="0" lvl="0" indent="-342900">
              <a:lnSpc>
                <a:spcPct val="107000"/>
              </a:lnSpc>
              <a:spcBef>
                <a:spcPts val="0"/>
              </a:spcBef>
              <a:spcAft>
                <a:spcPts val="0"/>
              </a:spcAft>
              <a:buFont typeface="Symbol" panose="05050102010706020507" pitchFamily="18" charset="2"/>
              <a:buChar char=""/>
            </a:pPr>
            <a:r>
              <a:rPr lang="en-US" sz="2800" dirty="0" smtClean="0">
                <a:latin typeface="Calibri" panose="020F0502020204030204" pitchFamily="34" charset="0"/>
                <a:ea typeface="Calibri" panose="020F0502020204030204" pitchFamily="34" charset="0"/>
                <a:cs typeface="Times New Roman" panose="02020603050405020304" pitchFamily="18" charset="0"/>
              </a:rPr>
              <a:t>Running test for $http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91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Running </a:t>
            </a:r>
            <a:r>
              <a:rPr lang="en-GB" dirty="0" smtClean="0"/>
              <a:t>Tests</a:t>
            </a:r>
            <a:endParaRPr lang="en-US" dirty="0"/>
          </a:p>
        </p:txBody>
      </p:sp>
      <p:sp>
        <p:nvSpPr>
          <p:cNvPr id="3" name="TextBox 2"/>
          <p:cNvSpPr txBox="1"/>
          <p:nvPr/>
        </p:nvSpPr>
        <p:spPr>
          <a:xfrm>
            <a:off x="609600" y="1537855"/>
            <a:ext cx="11208327"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I am using </a:t>
            </a:r>
            <a:r>
              <a:rPr lang="en-US" dirty="0" smtClean="0"/>
              <a:t>Visual Studio 2015. You can use any editor of your choice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Installing dependencies using NPM </a:t>
            </a: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Install </a:t>
            </a:r>
            <a:r>
              <a:rPr lang="en-US" dirty="0" err="1" smtClean="0"/>
              <a:t>NodeJS</a:t>
            </a:r>
            <a:r>
              <a:rPr lang="en-US" dirty="0" smtClean="0"/>
              <a:t> globally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Writing Test using Jasmine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Running Test using karma </a:t>
            </a: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89777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66254"/>
            <a:ext cx="9875520" cy="720436"/>
          </a:xfrm>
        </p:spPr>
        <p:txBody>
          <a:bodyPr/>
          <a:lstStyle/>
          <a:p>
            <a:r>
              <a:rPr lang="en-GB" sz="4800" dirty="0" smtClean="0"/>
              <a:t>What is Unit Test</a:t>
            </a:r>
            <a:endParaRPr lang="en-US" sz="4800" dirty="0"/>
          </a:p>
        </p:txBody>
      </p:sp>
      <p:sp>
        <p:nvSpPr>
          <p:cNvPr id="4" name="Rectangle 3"/>
          <p:cNvSpPr/>
          <p:nvPr/>
        </p:nvSpPr>
        <p:spPr>
          <a:xfrm>
            <a:off x="734291" y="3810003"/>
            <a:ext cx="10861964" cy="102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smtClean="0"/>
              <a:t>Unit Test is a piece of code which tests behaviour of a function or class.</a:t>
            </a:r>
            <a:endParaRPr lang="en-US" sz="3600" dirty="0"/>
          </a:p>
        </p:txBody>
      </p:sp>
      <p:pic>
        <p:nvPicPr>
          <p:cNvPr id="5" name="Picture 4"/>
          <p:cNvPicPr>
            <a:picLocks noChangeAspect="1"/>
          </p:cNvPicPr>
          <p:nvPr/>
        </p:nvPicPr>
        <p:blipFill>
          <a:blip r:embed="rId2"/>
          <a:stretch>
            <a:fillRect/>
          </a:stretch>
        </p:blipFill>
        <p:spPr>
          <a:xfrm>
            <a:off x="234006" y="1015714"/>
            <a:ext cx="11362249" cy="2487411"/>
          </a:xfrm>
          <a:prstGeom prst="rect">
            <a:avLst/>
          </a:prstGeom>
        </p:spPr>
      </p:pic>
      <p:sp>
        <p:nvSpPr>
          <p:cNvPr id="6" name="Rectangle 5"/>
          <p:cNvSpPr/>
          <p:nvPr/>
        </p:nvSpPr>
        <p:spPr>
          <a:xfrm>
            <a:off x="734287" y="5001498"/>
            <a:ext cx="10861964" cy="102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dirty="0" smtClean="0"/>
              <a:t>Unit Tests are written by the developers. </a:t>
            </a:r>
            <a:endParaRPr lang="en-US" sz="3600" dirty="0"/>
          </a:p>
        </p:txBody>
      </p:sp>
    </p:spTree>
    <p:extLst>
      <p:ext uri="{BB962C8B-B14F-4D97-AF65-F5344CB8AC3E}">
        <p14:creationId xmlns:p14="http://schemas.microsoft.com/office/powerpoint/2010/main" val="136031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66254"/>
            <a:ext cx="9875520" cy="720436"/>
          </a:xfrm>
        </p:spPr>
        <p:txBody>
          <a:bodyPr/>
          <a:lstStyle/>
          <a:p>
            <a:r>
              <a:rPr lang="en-GB" sz="4800" dirty="0" smtClean="0"/>
              <a:t>Why Unit Test ?</a:t>
            </a:r>
            <a:endParaRPr lang="en-US" sz="4800" dirty="0"/>
          </a:p>
        </p:txBody>
      </p:sp>
      <p:sp>
        <p:nvSpPr>
          <p:cNvPr id="5" name="TextBox 4"/>
          <p:cNvSpPr txBox="1"/>
          <p:nvPr/>
        </p:nvSpPr>
        <p:spPr>
          <a:xfrm>
            <a:off x="429491" y="1302327"/>
            <a:ext cx="11471564" cy="5601533"/>
          </a:xfrm>
          <a:prstGeom prst="rect">
            <a:avLst/>
          </a:prstGeom>
          <a:noFill/>
        </p:spPr>
        <p:txBody>
          <a:bodyPr wrap="square" rtlCol="0">
            <a:spAutoFit/>
          </a:bodyPr>
          <a:lstStyle/>
          <a:p>
            <a:pPr marL="285750" indent="-285750">
              <a:buFont typeface="Wingdings" panose="05000000000000000000" pitchFamily="2" charset="2"/>
              <a:buChar char="ü"/>
            </a:pPr>
            <a:r>
              <a:rPr lang="en-IN" sz="2000" dirty="0"/>
              <a:t>Unit Testing reduces the level of bugs in production code. </a:t>
            </a:r>
            <a:endParaRPr lang="en-IN" sz="2000" dirty="0" smtClean="0"/>
          </a:p>
          <a:p>
            <a:endParaRPr lang="en-IN" sz="2000" dirty="0" smtClean="0"/>
          </a:p>
          <a:p>
            <a:pPr marL="285750" indent="-285750">
              <a:buFont typeface="Wingdings" panose="05000000000000000000" pitchFamily="2" charset="2"/>
              <a:buChar char="ü"/>
            </a:pPr>
            <a:r>
              <a:rPr lang="en-IN" sz="2000" dirty="0" smtClean="0"/>
              <a:t>Unit </a:t>
            </a:r>
            <a:r>
              <a:rPr lang="en-IN" sz="2000" dirty="0"/>
              <a:t>Testing saves you development time. </a:t>
            </a:r>
            <a:endParaRPr lang="en-IN" sz="2000" dirty="0" smtClean="0"/>
          </a:p>
          <a:p>
            <a:endParaRPr lang="en-IN" sz="2000" dirty="0" smtClean="0"/>
          </a:p>
          <a:p>
            <a:pPr marL="285750" indent="-285750">
              <a:buFont typeface="Wingdings" panose="05000000000000000000" pitchFamily="2" charset="2"/>
              <a:buChar char="ü"/>
            </a:pPr>
            <a:r>
              <a:rPr lang="en-IN" sz="2000" dirty="0" smtClean="0"/>
              <a:t>Unit Testing saves time in debugging later</a:t>
            </a:r>
          </a:p>
          <a:p>
            <a:endParaRPr lang="en-IN" sz="2000" dirty="0" smtClean="0"/>
          </a:p>
          <a:p>
            <a:pPr marL="285750" indent="-285750">
              <a:buFont typeface="Wingdings" panose="05000000000000000000" pitchFamily="2" charset="2"/>
              <a:buChar char="ü"/>
            </a:pPr>
            <a:r>
              <a:rPr lang="en-IN" sz="2000" dirty="0" smtClean="0"/>
              <a:t>Automated Unit tests </a:t>
            </a:r>
            <a:r>
              <a:rPr lang="en-IN" sz="2000" dirty="0"/>
              <a:t>can be run as frequently as </a:t>
            </a:r>
            <a:r>
              <a:rPr lang="en-IN" sz="2000" dirty="0" smtClean="0"/>
              <a:t>required</a:t>
            </a:r>
            <a:r>
              <a:rPr lang="en-IN" sz="2000" dirty="0"/>
              <a:t> </a:t>
            </a:r>
            <a:r>
              <a:rPr lang="en-IN" sz="2000" dirty="0" smtClean="0"/>
              <a:t>with different set of input</a:t>
            </a:r>
          </a:p>
          <a:p>
            <a:endParaRPr lang="en-IN" sz="2000" dirty="0" smtClean="0"/>
          </a:p>
          <a:p>
            <a:pPr marL="285750" indent="-285750">
              <a:buFont typeface="Wingdings" panose="05000000000000000000" pitchFamily="2" charset="2"/>
              <a:buChar char="ü"/>
            </a:pPr>
            <a:r>
              <a:rPr lang="en-IN" sz="2000" dirty="0" smtClean="0"/>
              <a:t>A good Unit </a:t>
            </a:r>
            <a:r>
              <a:rPr lang="en-IN" sz="2000" dirty="0"/>
              <a:t>Tests are a form of </a:t>
            </a:r>
            <a:r>
              <a:rPr lang="en-IN" sz="2000" dirty="0" smtClean="0"/>
              <a:t>documentation</a:t>
            </a:r>
            <a:endParaRPr lang="en-IN" sz="2000" dirty="0"/>
          </a:p>
          <a:p>
            <a:endParaRPr lang="en-IN" sz="2000" dirty="0" smtClean="0"/>
          </a:p>
          <a:p>
            <a:pPr marL="285750" indent="-285750">
              <a:buFont typeface="Wingdings" panose="05000000000000000000" pitchFamily="2" charset="2"/>
              <a:buChar char="ü"/>
            </a:pPr>
            <a:r>
              <a:rPr lang="en-IN" sz="2000" dirty="0" smtClean="0"/>
              <a:t>Unit </a:t>
            </a:r>
            <a:r>
              <a:rPr lang="en-IN" sz="2000" dirty="0"/>
              <a:t>Testing forces you to confront the problem head </a:t>
            </a:r>
            <a:r>
              <a:rPr lang="en-IN" sz="2000" dirty="0" smtClean="0"/>
              <a:t>on</a:t>
            </a:r>
            <a:endParaRPr lang="en-IN" sz="2000" dirty="0"/>
          </a:p>
          <a:p>
            <a:pPr marL="285750" indent="-285750">
              <a:buFont typeface="Wingdings" panose="05000000000000000000" pitchFamily="2" charset="2"/>
              <a:buChar char="ü"/>
            </a:pPr>
            <a:endParaRPr lang="en-IN" sz="2000" dirty="0" smtClean="0"/>
          </a:p>
          <a:p>
            <a:pPr marL="285750" indent="-285750">
              <a:buFont typeface="Wingdings" panose="05000000000000000000" pitchFamily="2" charset="2"/>
              <a:buChar char="ü"/>
            </a:pPr>
            <a:r>
              <a:rPr lang="en-IN" sz="2000" dirty="0"/>
              <a:t>Unit Tests allows you to make big changes to code </a:t>
            </a:r>
            <a:r>
              <a:rPr lang="en-IN" sz="2000" dirty="0" smtClean="0"/>
              <a:t>quickly</a:t>
            </a:r>
          </a:p>
          <a:p>
            <a:endParaRPr lang="en-IN" sz="2000" dirty="0" smtClean="0"/>
          </a:p>
          <a:p>
            <a:pPr marL="285750" indent="-285750">
              <a:buFont typeface="Wingdings" panose="05000000000000000000" pitchFamily="2" charset="2"/>
              <a:buChar char="ü"/>
            </a:pPr>
            <a:r>
              <a:rPr lang="en-IN" sz="2000" dirty="0"/>
              <a:t>Unit Tests help you really understand the design of the code you are working on. Instead of writing code to do something, you are starting by outlining all the conditions you are subjecting the code to and what outputs you'd expect from that.</a:t>
            </a:r>
          </a:p>
          <a:p>
            <a:pPr marL="28575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1052212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3967"/>
            <a:ext cx="11831781" cy="831273"/>
          </a:xfrm>
        </p:spPr>
        <p:txBody>
          <a:bodyPr/>
          <a:lstStyle/>
          <a:p>
            <a:r>
              <a:rPr lang="en-US" sz="4000" dirty="0" smtClean="0"/>
              <a:t>We will use</a:t>
            </a:r>
            <a:endParaRPr lang="en-US" sz="4000" dirty="0"/>
          </a:p>
        </p:txBody>
      </p:sp>
      <p:graphicFrame>
        <p:nvGraphicFramePr>
          <p:cNvPr id="4" name="Diagram 3"/>
          <p:cNvGraphicFramePr/>
          <p:nvPr>
            <p:extLst>
              <p:ext uri="{D42A27DB-BD31-4B8C-83A1-F6EECF244321}">
                <p14:modId xmlns:p14="http://schemas.microsoft.com/office/powerpoint/2010/main" val="2917970695"/>
              </p:ext>
            </p:extLst>
          </p:nvPr>
        </p:nvGraphicFramePr>
        <p:xfrm>
          <a:off x="1688951" y="1721224"/>
          <a:ext cx="8471049" cy="4417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54192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AngularJSig">
  <a:themeElements>
    <a:clrScheme name="IG theme">
      <a:dk1>
        <a:sysClr val="windowText" lastClr="000000"/>
      </a:dk1>
      <a:lt1>
        <a:sysClr val="window" lastClr="FFFFFF"/>
      </a:lt1>
      <a:dk2>
        <a:srgbClr val="1F497D"/>
      </a:dk2>
      <a:lt2>
        <a:srgbClr val="EEECE1"/>
      </a:lt2>
      <a:accent1>
        <a:srgbClr val="0092D2"/>
      </a:accent1>
      <a:accent2>
        <a:srgbClr val="008ECC"/>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AngularJSig</Template>
  <TotalTime>5313</TotalTime>
  <Words>448</Words>
  <Application>Microsoft Office PowerPoint</Application>
  <PresentationFormat>Widescreen</PresentationFormat>
  <Paragraphs>116</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MS PGothic</vt:lpstr>
      <vt:lpstr>MS PGothic</vt:lpstr>
      <vt:lpstr>Arial</vt:lpstr>
      <vt:lpstr>Calibri</vt:lpstr>
      <vt:lpstr>PT Sans Narrow</vt:lpstr>
      <vt:lpstr>Symbol</vt:lpstr>
      <vt:lpstr>Times New Roman</vt:lpstr>
      <vt:lpstr>Wingdings</vt:lpstr>
      <vt:lpstr>AngularJSig</vt:lpstr>
      <vt:lpstr>UNIT TESTING IN ANGULARJS</vt:lpstr>
      <vt:lpstr>Important points</vt:lpstr>
      <vt:lpstr>PowerPoint Presentation</vt:lpstr>
      <vt:lpstr>Ignite UI = ig jQuery library  </vt:lpstr>
      <vt:lpstr>Agenda </vt:lpstr>
      <vt:lpstr>Running Tests</vt:lpstr>
      <vt:lpstr>What is Unit Test</vt:lpstr>
      <vt:lpstr>Why Unit Test ?</vt:lpstr>
      <vt:lpstr>We will use</vt:lpstr>
      <vt:lpstr>What is Jasmine </vt:lpstr>
      <vt:lpstr>What is Karma </vt:lpstr>
      <vt:lpstr>What is ngMock </vt:lpstr>
      <vt:lpstr>Demos </vt:lpstr>
      <vt:lpstr>Q&amp; A ? </vt:lpstr>
      <vt:lpstr>What Infragistics can offer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ANGULAR.jS</dc:title>
  <dc:creator>Dhananjay kumar</dc:creator>
  <cp:lastModifiedBy>Dhananjay Kumar</cp:lastModifiedBy>
  <cp:revision>163</cp:revision>
  <dcterms:created xsi:type="dcterms:W3CDTF">2015-02-20T12:33:39Z</dcterms:created>
  <dcterms:modified xsi:type="dcterms:W3CDTF">2016-06-01T09:27:10Z</dcterms:modified>
</cp:coreProperties>
</file>